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7"/>
  </p:notesMasterIdLst>
  <p:sldIdLst>
    <p:sldId id="256" r:id="rId2"/>
    <p:sldId id="259" r:id="rId3"/>
    <p:sldId id="257" r:id="rId4"/>
    <p:sldId id="280" r:id="rId5"/>
    <p:sldId id="258" r:id="rId6"/>
    <p:sldId id="260" r:id="rId7"/>
    <p:sldId id="263" r:id="rId8"/>
    <p:sldId id="286" r:id="rId9"/>
    <p:sldId id="287" r:id="rId10"/>
    <p:sldId id="288" r:id="rId11"/>
    <p:sldId id="289" r:id="rId12"/>
    <p:sldId id="290" r:id="rId13"/>
    <p:sldId id="265" r:id="rId14"/>
    <p:sldId id="270" r:id="rId15"/>
    <p:sldId id="285" r:id="rId16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18"/>
      <p:bold r:id="rId19"/>
      <p:italic r:id="rId20"/>
      <p:boldItalic r:id="rId21"/>
    </p:embeddedFont>
    <p:embeddedFont>
      <p:font typeface="Fira Sans Extra Condensed Medium" panose="020B060402020202020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D141CD-0A1B-4DDE-94E6-F217EFAB96BD}">
  <a:tblStyle styleId="{3BD141CD-0A1B-4DDE-94E6-F217EFAB96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400" autoAdjust="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a377f5a3ea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a377f5a3ea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838e2ec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838e2ec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9838e2ec6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9838e2ec6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9cf8dc31f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9cf8dc31f2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838e2ec6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838e2ec6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838e2ec6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838e2ec6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99fe2707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99fe2707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dc0e16b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dc0e16b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a0dc0e16b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" name="Google Shape;1420;ga0dc0e16b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744575"/>
            <a:ext cx="8229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215125"/>
            <a:ext cx="82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7200" y="2150850"/>
            <a:ext cx="822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200" y="3981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1">
          <p15:clr>
            <a:srgbClr val="EA4335"/>
          </p15:clr>
        </p15:guide>
        <p15:guide id="4" orient="horz" pos="298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eather icon PNG and SVG Vector Free Download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887" y="3349283"/>
            <a:ext cx="2261493" cy="142533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54403" y="2435513"/>
            <a:ext cx="2992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 DA Generic Batch Group-D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403" y="2743290"/>
            <a:ext cx="25069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Saptashwa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Banerjee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Suryasundar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Bose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Shiny S Mathew   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Neha A    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Sai Rahul Reddy   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Boddu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Poojitha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Naga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Babu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Mukesh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Nandy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Vinay K 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28160" y="196650"/>
            <a:ext cx="4427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Climate Analytics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770" y="3988225"/>
            <a:ext cx="1005607" cy="673168"/>
          </a:xfrm>
          <a:prstGeom prst="rect">
            <a:avLst/>
          </a:prstGeom>
          <a:ln>
            <a:noFill/>
          </a:ln>
        </p:spPr>
      </p:pic>
      <p:pic>
        <p:nvPicPr>
          <p:cNvPr id="8" name="Picture 2" descr="EY-logo-horizontal - Virtual Expos Irelan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4" t="21597" r="12665" b="18592"/>
          <a:stretch/>
        </p:blipFill>
        <p:spPr bwMode="auto">
          <a:xfrm>
            <a:off x="154403" y="196650"/>
            <a:ext cx="2438671" cy="135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bi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8" y="225188"/>
            <a:ext cx="8229600" cy="464023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bi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8" y="236220"/>
            <a:ext cx="8229599" cy="469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0318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82" y="70579"/>
            <a:ext cx="3759470" cy="572700"/>
          </a:xfrm>
        </p:spPr>
        <p:txBody>
          <a:bodyPr/>
          <a:lstStyle/>
          <a:p>
            <a:r>
              <a:rPr lang="en-IN" dirty="0"/>
              <a:t>Impact of Radiation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8494"/>
          <a:stretch/>
        </p:blipFill>
        <p:spPr>
          <a:xfrm>
            <a:off x="109182" y="643279"/>
            <a:ext cx="3759470" cy="31166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455" r="5540" b="5237"/>
          <a:stretch/>
        </p:blipFill>
        <p:spPr>
          <a:xfrm>
            <a:off x="381610" y="2118646"/>
            <a:ext cx="3487042" cy="2596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11" y="384477"/>
            <a:ext cx="3825690" cy="43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2211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6"/>
          <p:cNvSpPr txBox="1">
            <a:spLocks noGrp="1"/>
          </p:cNvSpPr>
          <p:nvPr>
            <p:ph type="title"/>
          </p:nvPr>
        </p:nvSpPr>
        <p:spPr>
          <a:xfrm>
            <a:off x="2971816" y="2170347"/>
            <a:ext cx="220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Challenges Faced</a:t>
            </a:r>
            <a:endParaRPr sz="2000" dirty="0"/>
          </a:p>
        </p:txBody>
      </p:sp>
      <p:sp>
        <p:nvSpPr>
          <p:cNvPr id="394" name="Google Shape;394;p26"/>
          <p:cNvSpPr/>
          <p:nvPr/>
        </p:nvSpPr>
        <p:spPr>
          <a:xfrm>
            <a:off x="3326671" y="3417441"/>
            <a:ext cx="680622" cy="680622"/>
          </a:xfrm>
          <a:custGeom>
            <a:avLst/>
            <a:gdLst/>
            <a:ahLst/>
            <a:cxnLst/>
            <a:rect l="l" t="t" r="r" b="b"/>
            <a:pathLst>
              <a:path w="30528" h="30528" extrusionOk="0">
                <a:moveTo>
                  <a:pt x="15264" y="953"/>
                </a:moveTo>
                <a:cubicBezTo>
                  <a:pt x="23159" y="953"/>
                  <a:pt x="29550" y="7369"/>
                  <a:pt x="29550" y="15264"/>
                </a:cubicBezTo>
                <a:cubicBezTo>
                  <a:pt x="29550" y="23134"/>
                  <a:pt x="23159" y="29550"/>
                  <a:pt x="15264" y="29550"/>
                </a:cubicBezTo>
                <a:cubicBezTo>
                  <a:pt x="7394" y="29550"/>
                  <a:pt x="978" y="23134"/>
                  <a:pt x="978" y="15264"/>
                </a:cubicBezTo>
                <a:cubicBezTo>
                  <a:pt x="978" y="7369"/>
                  <a:pt x="7394" y="953"/>
                  <a:pt x="15264" y="953"/>
                </a:cubicBezTo>
                <a:close/>
                <a:moveTo>
                  <a:pt x="15264" y="1"/>
                </a:moveTo>
                <a:cubicBezTo>
                  <a:pt x="6843" y="1"/>
                  <a:pt x="1" y="6843"/>
                  <a:pt x="1" y="15264"/>
                </a:cubicBezTo>
                <a:cubicBezTo>
                  <a:pt x="1" y="23685"/>
                  <a:pt x="6843" y="30527"/>
                  <a:pt x="15264" y="30527"/>
                </a:cubicBezTo>
                <a:cubicBezTo>
                  <a:pt x="23685" y="30527"/>
                  <a:pt x="30527" y="23685"/>
                  <a:pt x="30527" y="15264"/>
                </a:cubicBezTo>
                <a:cubicBezTo>
                  <a:pt x="30527" y="6843"/>
                  <a:pt x="23685" y="1"/>
                  <a:pt x="15264" y="1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" name="Google Shape;395;p26"/>
          <p:cNvGrpSpPr/>
          <p:nvPr/>
        </p:nvGrpSpPr>
        <p:grpSpPr>
          <a:xfrm>
            <a:off x="6475936" y="1434637"/>
            <a:ext cx="680609" cy="680632"/>
            <a:chOff x="3048336" y="1373547"/>
            <a:chExt cx="669430" cy="669452"/>
          </a:xfrm>
        </p:grpSpPr>
        <p:sp>
          <p:nvSpPr>
            <p:cNvPr id="396" name="Google Shape;396;p26"/>
            <p:cNvSpPr/>
            <p:nvPr/>
          </p:nvSpPr>
          <p:spPr>
            <a:xfrm>
              <a:off x="3205917" y="1582540"/>
              <a:ext cx="369361" cy="165005"/>
            </a:xfrm>
            <a:custGeom>
              <a:avLst/>
              <a:gdLst/>
              <a:ahLst/>
              <a:cxnLst/>
              <a:rect l="l" t="t" r="r" b="b"/>
              <a:pathLst>
                <a:path w="16567" h="7401" extrusionOk="0">
                  <a:moveTo>
                    <a:pt x="802" y="0"/>
                  </a:moveTo>
                  <a:cubicBezTo>
                    <a:pt x="476" y="0"/>
                    <a:pt x="201" y="101"/>
                    <a:pt x="0" y="251"/>
                  </a:cubicBezTo>
                  <a:lnTo>
                    <a:pt x="6341" y="6592"/>
                  </a:lnTo>
                  <a:cubicBezTo>
                    <a:pt x="6867" y="7131"/>
                    <a:pt x="7569" y="7400"/>
                    <a:pt x="8274" y="7400"/>
                  </a:cubicBezTo>
                  <a:cubicBezTo>
                    <a:pt x="8979" y="7400"/>
                    <a:pt x="9687" y="7131"/>
                    <a:pt x="10226" y="6592"/>
                  </a:cubicBezTo>
                  <a:lnTo>
                    <a:pt x="16567" y="251"/>
                  </a:lnTo>
                  <a:cubicBezTo>
                    <a:pt x="16341" y="101"/>
                    <a:pt x="16065" y="0"/>
                    <a:pt x="15765" y="0"/>
                  </a:cubicBezTo>
                  <a:close/>
                </a:path>
              </a:pathLst>
            </a:custGeom>
            <a:gradFill>
              <a:gsLst>
                <a:gs pos="0">
                  <a:srgbClr val="ADD8EB"/>
                </a:gs>
                <a:gs pos="100000">
                  <a:srgbClr val="4BA4C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3194725" y="1608246"/>
              <a:ext cx="391166" cy="233585"/>
            </a:xfrm>
            <a:custGeom>
              <a:avLst/>
              <a:gdLst/>
              <a:ahLst/>
              <a:cxnLst/>
              <a:rect l="l" t="t" r="r" b="b"/>
              <a:pathLst>
                <a:path w="17545" h="10477" extrusionOk="0">
                  <a:moveTo>
                    <a:pt x="1" y="0"/>
                  </a:moveTo>
                  <a:lnTo>
                    <a:pt x="1" y="9324"/>
                  </a:lnTo>
                  <a:cubicBezTo>
                    <a:pt x="1" y="9975"/>
                    <a:pt x="577" y="10476"/>
                    <a:pt x="1304" y="10476"/>
                  </a:cubicBezTo>
                  <a:lnTo>
                    <a:pt x="16267" y="10476"/>
                  </a:lnTo>
                  <a:cubicBezTo>
                    <a:pt x="16968" y="10476"/>
                    <a:pt x="17545" y="9975"/>
                    <a:pt x="17545" y="9324"/>
                  </a:cubicBezTo>
                  <a:lnTo>
                    <a:pt x="17545" y="0"/>
                  </a:lnTo>
                  <a:lnTo>
                    <a:pt x="10953" y="6592"/>
                  </a:lnTo>
                  <a:cubicBezTo>
                    <a:pt x="10352" y="7193"/>
                    <a:pt x="9562" y="7494"/>
                    <a:pt x="8773" y="7494"/>
                  </a:cubicBezTo>
                  <a:cubicBezTo>
                    <a:pt x="7983" y="7494"/>
                    <a:pt x="7194" y="7193"/>
                    <a:pt x="6592" y="6592"/>
                  </a:cubicBezTo>
                  <a:lnTo>
                    <a:pt x="26" y="0"/>
                  </a:lnTo>
                  <a:close/>
                </a:path>
              </a:pathLst>
            </a:custGeom>
            <a:gradFill>
              <a:gsLst>
                <a:gs pos="0">
                  <a:srgbClr val="ADD8EB"/>
                </a:gs>
                <a:gs pos="100000">
                  <a:srgbClr val="4BA4C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3048336" y="1373547"/>
              <a:ext cx="669430" cy="669452"/>
            </a:xfrm>
            <a:custGeom>
              <a:avLst/>
              <a:gdLst/>
              <a:ahLst/>
              <a:cxnLst/>
              <a:rect l="l" t="t" r="r" b="b"/>
              <a:pathLst>
                <a:path w="30026" h="30027" extrusionOk="0">
                  <a:moveTo>
                    <a:pt x="15013" y="953"/>
                  </a:moveTo>
                  <a:cubicBezTo>
                    <a:pt x="22757" y="953"/>
                    <a:pt x="29073" y="7269"/>
                    <a:pt x="29073" y="15013"/>
                  </a:cubicBezTo>
                  <a:cubicBezTo>
                    <a:pt x="29073" y="22758"/>
                    <a:pt x="22757" y="29074"/>
                    <a:pt x="15013" y="29074"/>
                  </a:cubicBezTo>
                  <a:cubicBezTo>
                    <a:pt x="7269" y="29074"/>
                    <a:pt x="953" y="22758"/>
                    <a:pt x="953" y="15013"/>
                  </a:cubicBezTo>
                  <a:cubicBezTo>
                    <a:pt x="953" y="7269"/>
                    <a:pt x="7269" y="953"/>
                    <a:pt x="15013" y="953"/>
                  </a:cubicBezTo>
                  <a:close/>
                  <a:moveTo>
                    <a:pt x="15013" y="1"/>
                  </a:moveTo>
                  <a:cubicBezTo>
                    <a:pt x="6742" y="1"/>
                    <a:pt x="0" y="6743"/>
                    <a:pt x="0" y="15013"/>
                  </a:cubicBezTo>
                  <a:cubicBezTo>
                    <a:pt x="0" y="23284"/>
                    <a:pt x="6742" y="30026"/>
                    <a:pt x="15013" y="30026"/>
                  </a:cubicBezTo>
                  <a:cubicBezTo>
                    <a:pt x="23284" y="30026"/>
                    <a:pt x="30026" y="23284"/>
                    <a:pt x="30026" y="15013"/>
                  </a:cubicBezTo>
                  <a:cubicBezTo>
                    <a:pt x="30026" y="6743"/>
                    <a:pt x="23284" y="1"/>
                    <a:pt x="15013" y="1"/>
                  </a:cubicBezTo>
                  <a:close/>
                </a:path>
              </a:pathLst>
            </a:custGeom>
            <a:gradFill>
              <a:gsLst>
                <a:gs pos="0">
                  <a:srgbClr val="ADD8EB"/>
                </a:gs>
                <a:gs pos="100000">
                  <a:srgbClr val="4BA4C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26"/>
          <p:cNvGrpSpPr/>
          <p:nvPr/>
        </p:nvGrpSpPr>
        <p:grpSpPr>
          <a:xfrm>
            <a:off x="6507805" y="2936966"/>
            <a:ext cx="648740" cy="648740"/>
            <a:chOff x="4003701" y="3909272"/>
            <a:chExt cx="763314" cy="763314"/>
          </a:xfrm>
        </p:grpSpPr>
        <p:sp>
          <p:nvSpPr>
            <p:cNvPr id="400" name="Google Shape;400;p26"/>
            <p:cNvSpPr/>
            <p:nvPr/>
          </p:nvSpPr>
          <p:spPr>
            <a:xfrm>
              <a:off x="4233919" y="4381435"/>
              <a:ext cx="111230" cy="45303"/>
            </a:xfrm>
            <a:custGeom>
              <a:avLst/>
              <a:gdLst/>
              <a:ahLst/>
              <a:cxnLst/>
              <a:rect l="l" t="t" r="r" b="b"/>
              <a:pathLst>
                <a:path w="4989" h="2032" extrusionOk="0">
                  <a:moveTo>
                    <a:pt x="803" y="1"/>
                  </a:moveTo>
                  <a:lnTo>
                    <a:pt x="728" y="953"/>
                  </a:lnTo>
                  <a:cubicBezTo>
                    <a:pt x="728" y="953"/>
                    <a:pt x="778" y="1129"/>
                    <a:pt x="502" y="1379"/>
                  </a:cubicBezTo>
                  <a:cubicBezTo>
                    <a:pt x="226" y="1605"/>
                    <a:pt x="26" y="1831"/>
                    <a:pt x="26" y="1831"/>
                  </a:cubicBezTo>
                  <a:cubicBezTo>
                    <a:pt x="26" y="1831"/>
                    <a:pt x="1" y="1881"/>
                    <a:pt x="1" y="1956"/>
                  </a:cubicBezTo>
                  <a:cubicBezTo>
                    <a:pt x="1" y="2031"/>
                    <a:pt x="26" y="2031"/>
                    <a:pt x="226" y="2031"/>
                  </a:cubicBezTo>
                  <a:lnTo>
                    <a:pt x="4763" y="2031"/>
                  </a:lnTo>
                  <a:cubicBezTo>
                    <a:pt x="4963" y="2031"/>
                    <a:pt x="4988" y="2031"/>
                    <a:pt x="4988" y="1956"/>
                  </a:cubicBezTo>
                  <a:cubicBezTo>
                    <a:pt x="4988" y="1881"/>
                    <a:pt x="4963" y="1831"/>
                    <a:pt x="4963" y="1831"/>
                  </a:cubicBezTo>
                  <a:cubicBezTo>
                    <a:pt x="4963" y="1831"/>
                    <a:pt x="4763" y="1605"/>
                    <a:pt x="4487" y="1379"/>
                  </a:cubicBezTo>
                  <a:cubicBezTo>
                    <a:pt x="4211" y="1129"/>
                    <a:pt x="4262" y="953"/>
                    <a:pt x="4262" y="953"/>
                  </a:cubicBezTo>
                  <a:lnTo>
                    <a:pt x="418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4105968" y="4143971"/>
              <a:ext cx="367132" cy="282767"/>
            </a:xfrm>
            <a:custGeom>
              <a:avLst/>
              <a:gdLst/>
              <a:ahLst/>
              <a:cxnLst/>
              <a:rect l="l" t="t" r="r" b="b"/>
              <a:pathLst>
                <a:path w="16467" h="12683" extrusionOk="0">
                  <a:moveTo>
                    <a:pt x="15865" y="727"/>
                  </a:moveTo>
                  <a:lnTo>
                    <a:pt x="15865" y="9098"/>
                  </a:lnTo>
                  <a:lnTo>
                    <a:pt x="602" y="9098"/>
                  </a:lnTo>
                  <a:lnTo>
                    <a:pt x="602" y="727"/>
                  </a:lnTo>
                  <a:close/>
                  <a:moveTo>
                    <a:pt x="828" y="0"/>
                  </a:moveTo>
                  <a:cubicBezTo>
                    <a:pt x="376" y="0"/>
                    <a:pt x="0" y="376"/>
                    <a:pt x="0" y="827"/>
                  </a:cubicBezTo>
                  <a:lnTo>
                    <a:pt x="0" y="9750"/>
                  </a:lnTo>
                  <a:lnTo>
                    <a:pt x="0" y="10000"/>
                  </a:lnTo>
                  <a:cubicBezTo>
                    <a:pt x="0" y="10451"/>
                    <a:pt x="376" y="10827"/>
                    <a:pt x="828" y="10827"/>
                  </a:cubicBezTo>
                  <a:lnTo>
                    <a:pt x="6542" y="10827"/>
                  </a:lnTo>
                  <a:lnTo>
                    <a:pt x="6467" y="11604"/>
                  </a:lnTo>
                  <a:cubicBezTo>
                    <a:pt x="6467" y="11604"/>
                    <a:pt x="6517" y="11780"/>
                    <a:pt x="6241" y="12030"/>
                  </a:cubicBezTo>
                  <a:cubicBezTo>
                    <a:pt x="5965" y="12256"/>
                    <a:pt x="5765" y="12482"/>
                    <a:pt x="5765" y="12482"/>
                  </a:cubicBezTo>
                  <a:cubicBezTo>
                    <a:pt x="5765" y="12482"/>
                    <a:pt x="5740" y="12532"/>
                    <a:pt x="5740" y="12607"/>
                  </a:cubicBezTo>
                  <a:cubicBezTo>
                    <a:pt x="5740" y="12682"/>
                    <a:pt x="5765" y="12682"/>
                    <a:pt x="5965" y="12682"/>
                  </a:cubicBezTo>
                  <a:lnTo>
                    <a:pt x="10502" y="12682"/>
                  </a:lnTo>
                  <a:cubicBezTo>
                    <a:pt x="10702" y="12682"/>
                    <a:pt x="10727" y="12682"/>
                    <a:pt x="10727" y="12607"/>
                  </a:cubicBezTo>
                  <a:cubicBezTo>
                    <a:pt x="10727" y="12532"/>
                    <a:pt x="10702" y="12482"/>
                    <a:pt x="10702" y="12482"/>
                  </a:cubicBezTo>
                  <a:cubicBezTo>
                    <a:pt x="10702" y="12482"/>
                    <a:pt x="10502" y="12256"/>
                    <a:pt x="10226" y="12030"/>
                  </a:cubicBezTo>
                  <a:cubicBezTo>
                    <a:pt x="9950" y="11780"/>
                    <a:pt x="10001" y="11604"/>
                    <a:pt x="10001" y="11604"/>
                  </a:cubicBezTo>
                  <a:lnTo>
                    <a:pt x="9950" y="10827"/>
                  </a:lnTo>
                  <a:lnTo>
                    <a:pt x="15640" y="10827"/>
                  </a:lnTo>
                  <a:cubicBezTo>
                    <a:pt x="16091" y="10827"/>
                    <a:pt x="16467" y="10451"/>
                    <a:pt x="16467" y="10000"/>
                  </a:cubicBezTo>
                  <a:lnTo>
                    <a:pt x="16467" y="9750"/>
                  </a:lnTo>
                  <a:lnTo>
                    <a:pt x="16467" y="827"/>
                  </a:lnTo>
                  <a:cubicBezTo>
                    <a:pt x="16467" y="376"/>
                    <a:pt x="16091" y="0"/>
                    <a:pt x="1564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4365794" y="4260753"/>
              <a:ext cx="319086" cy="165986"/>
            </a:xfrm>
            <a:custGeom>
              <a:avLst/>
              <a:gdLst/>
              <a:ahLst/>
              <a:cxnLst/>
              <a:rect l="l" t="t" r="r" b="b"/>
              <a:pathLst>
                <a:path w="14312" h="7445" extrusionOk="0">
                  <a:moveTo>
                    <a:pt x="12256" y="527"/>
                  </a:moveTo>
                  <a:lnTo>
                    <a:pt x="12256" y="6592"/>
                  </a:lnTo>
                  <a:lnTo>
                    <a:pt x="1905" y="6592"/>
                  </a:lnTo>
                  <a:lnTo>
                    <a:pt x="1905" y="527"/>
                  </a:lnTo>
                  <a:close/>
                  <a:moveTo>
                    <a:pt x="1981" y="0"/>
                  </a:moveTo>
                  <a:cubicBezTo>
                    <a:pt x="1655" y="0"/>
                    <a:pt x="1404" y="251"/>
                    <a:pt x="1404" y="602"/>
                  </a:cubicBezTo>
                  <a:lnTo>
                    <a:pt x="1404" y="6742"/>
                  </a:lnTo>
                  <a:lnTo>
                    <a:pt x="251" y="6742"/>
                  </a:lnTo>
                  <a:cubicBezTo>
                    <a:pt x="126" y="6742"/>
                    <a:pt x="1" y="6843"/>
                    <a:pt x="1" y="6943"/>
                  </a:cubicBezTo>
                  <a:cubicBezTo>
                    <a:pt x="1" y="7018"/>
                    <a:pt x="51" y="7093"/>
                    <a:pt x="126" y="7118"/>
                  </a:cubicBezTo>
                  <a:lnTo>
                    <a:pt x="126" y="7168"/>
                  </a:lnTo>
                  <a:cubicBezTo>
                    <a:pt x="126" y="7168"/>
                    <a:pt x="352" y="7444"/>
                    <a:pt x="1555" y="7444"/>
                  </a:cubicBezTo>
                  <a:lnTo>
                    <a:pt x="12708" y="7444"/>
                  </a:lnTo>
                  <a:cubicBezTo>
                    <a:pt x="13885" y="7444"/>
                    <a:pt x="14136" y="7168"/>
                    <a:pt x="14136" y="7168"/>
                  </a:cubicBezTo>
                  <a:lnTo>
                    <a:pt x="14136" y="7143"/>
                  </a:lnTo>
                  <a:cubicBezTo>
                    <a:pt x="14236" y="7118"/>
                    <a:pt x="14312" y="7043"/>
                    <a:pt x="14312" y="6943"/>
                  </a:cubicBezTo>
                  <a:cubicBezTo>
                    <a:pt x="14312" y="6843"/>
                    <a:pt x="14186" y="6742"/>
                    <a:pt x="14061" y="6742"/>
                  </a:cubicBezTo>
                  <a:lnTo>
                    <a:pt x="12808" y="6742"/>
                  </a:lnTo>
                  <a:lnTo>
                    <a:pt x="12808" y="602"/>
                  </a:lnTo>
                  <a:cubicBezTo>
                    <a:pt x="12808" y="251"/>
                    <a:pt x="12532" y="0"/>
                    <a:pt x="1223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4003701" y="3909272"/>
              <a:ext cx="763314" cy="763314"/>
            </a:xfrm>
            <a:custGeom>
              <a:avLst/>
              <a:gdLst/>
              <a:ahLst/>
              <a:cxnLst/>
              <a:rect l="l" t="t" r="r" b="b"/>
              <a:pathLst>
                <a:path w="34237" h="34237" extrusionOk="0">
                  <a:moveTo>
                    <a:pt x="17119" y="1079"/>
                  </a:moveTo>
                  <a:cubicBezTo>
                    <a:pt x="25966" y="1079"/>
                    <a:pt x="33159" y="8272"/>
                    <a:pt x="33159" y="17119"/>
                  </a:cubicBezTo>
                  <a:cubicBezTo>
                    <a:pt x="33159" y="25966"/>
                    <a:pt x="25966" y="33159"/>
                    <a:pt x="17119" y="33159"/>
                  </a:cubicBezTo>
                  <a:cubicBezTo>
                    <a:pt x="8272" y="33159"/>
                    <a:pt x="1079" y="25966"/>
                    <a:pt x="1079" y="17119"/>
                  </a:cubicBezTo>
                  <a:cubicBezTo>
                    <a:pt x="1079" y="8272"/>
                    <a:pt x="8272" y="1079"/>
                    <a:pt x="17119" y="1079"/>
                  </a:cubicBezTo>
                  <a:close/>
                  <a:moveTo>
                    <a:pt x="17119" y="1"/>
                  </a:moveTo>
                  <a:cubicBezTo>
                    <a:pt x="7695" y="1"/>
                    <a:pt x="1" y="7670"/>
                    <a:pt x="1" y="17119"/>
                  </a:cubicBezTo>
                  <a:cubicBezTo>
                    <a:pt x="1" y="26567"/>
                    <a:pt x="7695" y="34237"/>
                    <a:pt x="17119" y="34237"/>
                  </a:cubicBezTo>
                  <a:cubicBezTo>
                    <a:pt x="26568" y="34237"/>
                    <a:pt x="34237" y="26567"/>
                    <a:pt x="34237" y="17119"/>
                  </a:cubicBezTo>
                  <a:cubicBezTo>
                    <a:pt x="34237" y="7670"/>
                    <a:pt x="26568" y="1"/>
                    <a:pt x="1711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26"/>
          <p:cNvSpPr/>
          <p:nvPr/>
        </p:nvSpPr>
        <p:spPr>
          <a:xfrm>
            <a:off x="4087607" y="840717"/>
            <a:ext cx="648744" cy="648744"/>
          </a:xfrm>
          <a:custGeom>
            <a:avLst/>
            <a:gdLst/>
            <a:ahLst/>
            <a:cxnLst/>
            <a:rect l="l" t="t" r="r" b="b"/>
            <a:pathLst>
              <a:path w="30026" h="30026" extrusionOk="0">
                <a:moveTo>
                  <a:pt x="15013" y="953"/>
                </a:moveTo>
                <a:cubicBezTo>
                  <a:pt x="22782" y="953"/>
                  <a:pt x="29073" y="7244"/>
                  <a:pt x="29073" y="15013"/>
                </a:cubicBezTo>
                <a:cubicBezTo>
                  <a:pt x="29073" y="22758"/>
                  <a:pt x="22782" y="29073"/>
                  <a:pt x="15013" y="29073"/>
                </a:cubicBezTo>
                <a:cubicBezTo>
                  <a:pt x="7268" y="29073"/>
                  <a:pt x="953" y="22758"/>
                  <a:pt x="953" y="15013"/>
                </a:cubicBezTo>
                <a:cubicBezTo>
                  <a:pt x="953" y="7244"/>
                  <a:pt x="7268" y="953"/>
                  <a:pt x="15013" y="953"/>
                </a:cubicBezTo>
                <a:close/>
                <a:moveTo>
                  <a:pt x="15013" y="0"/>
                </a:moveTo>
                <a:cubicBezTo>
                  <a:pt x="6742" y="0"/>
                  <a:pt x="0" y="6717"/>
                  <a:pt x="0" y="15013"/>
                </a:cubicBezTo>
                <a:cubicBezTo>
                  <a:pt x="0" y="23284"/>
                  <a:pt x="6742" y="30026"/>
                  <a:pt x="15013" y="30026"/>
                </a:cubicBezTo>
                <a:cubicBezTo>
                  <a:pt x="23309" y="30026"/>
                  <a:pt x="30025" y="23284"/>
                  <a:pt x="30025" y="15013"/>
                </a:cubicBezTo>
                <a:cubicBezTo>
                  <a:pt x="30025" y="6717"/>
                  <a:pt x="23309" y="0"/>
                  <a:pt x="15013" y="0"/>
                </a:cubicBezTo>
                <a:close/>
              </a:path>
            </a:pathLst>
          </a:cu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6"/>
          <p:cNvGrpSpPr/>
          <p:nvPr/>
        </p:nvGrpSpPr>
        <p:grpSpPr>
          <a:xfrm>
            <a:off x="1329325" y="1467907"/>
            <a:ext cx="648762" cy="648183"/>
            <a:chOff x="2880568" y="3554469"/>
            <a:chExt cx="648762" cy="648183"/>
          </a:xfrm>
        </p:grpSpPr>
        <p:sp>
          <p:nvSpPr>
            <p:cNvPr id="409" name="Google Shape;409;p26"/>
            <p:cNvSpPr/>
            <p:nvPr/>
          </p:nvSpPr>
          <p:spPr>
            <a:xfrm>
              <a:off x="3097944" y="3793048"/>
              <a:ext cx="207879" cy="208458"/>
            </a:xfrm>
            <a:custGeom>
              <a:avLst/>
              <a:gdLst/>
              <a:ahLst/>
              <a:cxnLst/>
              <a:rect l="l" t="t" r="r" b="b"/>
              <a:pathLst>
                <a:path w="9324" h="9350" extrusionOk="0">
                  <a:moveTo>
                    <a:pt x="0" y="1"/>
                  </a:moveTo>
                  <a:lnTo>
                    <a:pt x="0" y="1830"/>
                  </a:lnTo>
                  <a:cubicBezTo>
                    <a:pt x="4136" y="1830"/>
                    <a:pt x="7519" y="5214"/>
                    <a:pt x="7519" y="9349"/>
                  </a:cubicBezTo>
                  <a:lnTo>
                    <a:pt x="9324" y="9349"/>
                  </a:lnTo>
                  <a:cubicBezTo>
                    <a:pt x="9324" y="4186"/>
                    <a:pt x="5163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31AFDD"/>
                </a:gs>
                <a:gs pos="100000">
                  <a:srgbClr val="195B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3097944" y="3705340"/>
              <a:ext cx="296167" cy="296167"/>
            </a:xfrm>
            <a:custGeom>
              <a:avLst/>
              <a:gdLst/>
              <a:ahLst/>
              <a:cxnLst/>
              <a:rect l="l" t="t" r="r" b="b"/>
              <a:pathLst>
                <a:path w="13284" h="13284" extrusionOk="0">
                  <a:moveTo>
                    <a:pt x="0" y="0"/>
                  </a:moveTo>
                  <a:lnTo>
                    <a:pt x="0" y="2581"/>
                  </a:lnTo>
                  <a:cubicBezTo>
                    <a:pt x="5915" y="2581"/>
                    <a:pt x="10702" y="7368"/>
                    <a:pt x="10702" y="13283"/>
                  </a:cubicBezTo>
                  <a:lnTo>
                    <a:pt x="13283" y="13283"/>
                  </a:lnTo>
                  <a:cubicBezTo>
                    <a:pt x="13283" y="5940"/>
                    <a:pt x="7344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31AFDD"/>
                </a:gs>
                <a:gs pos="100000">
                  <a:srgbClr val="195B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3064970" y="3938902"/>
              <a:ext cx="95579" cy="95556"/>
            </a:xfrm>
            <a:custGeom>
              <a:avLst/>
              <a:gdLst/>
              <a:ahLst/>
              <a:cxnLst/>
              <a:rect l="l" t="t" r="r" b="b"/>
              <a:pathLst>
                <a:path w="4287" h="4286" extrusionOk="0">
                  <a:moveTo>
                    <a:pt x="2131" y="0"/>
                  </a:moveTo>
                  <a:cubicBezTo>
                    <a:pt x="953" y="0"/>
                    <a:pt x="0" y="953"/>
                    <a:pt x="0" y="2131"/>
                  </a:cubicBezTo>
                  <a:cubicBezTo>
                    <a:pt x="0" y="3334"/>
                    <a:pt x="953" y="4286"/>
                    <a:pt x="2131" y="4286"/>
                  </a:cubicBezTo>
                  <a:cubicBezTo>
                    <a:pt x="3334" y="4286"/>
                    <a:pt x="4286" y="3334"/>
                    <a:pt x="4286" y="2131"/>
                  </a:cubicBezTo>
                  <a:cubicBezTo>
                    <a:pt x="4286" y="953"/>
                    <a:pt x="3334" y="0"/>
                    <a:pt x="2131" y="0"/>
                  </a:cubicBezTo>
                  <a:close/>
                </a:path>
              </a:pathLst>
            </a:custGeom>
            <a:gradFill>
              <a:gsLst>
                <a:gs pos="0">
                  <a:srgbClr val="31AFDD"/>
                </a:gs>
                <a:gs pos="100000">
                  <a:srgbClr val="195B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3097944" y="3872396"/>
              <a:ext cx="129088" cy="129110"/>
            </a:xfrm>
            <a:custGeom>
              <a:avLst/>
              <a:gdLst/>
              <a:ahLst/>
              <a:cxnLst/>
              <a:rect l="l" t="t" r="r" b="b"/>
              <a:pathLst>
                <a:path w="5790" h="5791" extrusionOk="0">
                  <a:moveTo>
                    <a:pt x="0" y="1"/>
                  </a:moveTo>
                  <a:lnTo>
                    <a:pt x="0" y="1329"/>
                  </a:lnTo>
                  <a:cubicBezTo>
                    <a:pt x="2456" y="1329"/>
                    <a:pt x="4461" y="3334"/>
                    <a:pt x="4461" y="5790"/>
                  </a:cubicBezTo>
                  <a:lnTo>
                    <a:pt x="5790" y="5790"/>
                  </a:lnTo>
                  <a:cubicBezTo>
                    <a:pt x="5790" y="2607"/>
                    <a:pt x="3183" y="1"/>
                    <a:pt x="0" y="1"/>
                  </a:cubicBezTo>
                  <a:close/>
                </a:path>
              </a:pathLst>
            </a:custGeom>
            <a:gradFill>
              <a:gsLst>
                <a:gs pos="0">
                  <a:srgbClr val="31AFDD"/>
                </a:gs>
                <a:gs pos="100000">
                  <a:srgbClr val="195B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2880568" y="3554469"/>
              <a:ext cx="648762" cy="648183"/>
            </a:xfrm>
            <a:custGeom>
              <a:avLst/>
              <a:gdLst/>
              <a:ahLst/>
              <a:cxnLst/>
              <a:rect l="l" t="t" r="r" b="b"/>
              <a:pathLst>
                <a:path w="29099" h="29073" extrusionOk="0">
                  <a:moveTo>
                    <a:pt x="14537" y="902"/>
                  </a:moveTo>
                  <a:cubicBezTo>
                    <a:pt x="22056" y="902"/>
                    <a:pt x="28171" y="7018"/>
                    <a:pt x="28171" y="14536"/>
                  </a:cubicBezTo>
                  <a:cubicBezTo>
                    <a:pt x="28171" y="22055"/>
                    <a:pt x="22056" y="28171"/>
                    <a:pt x="14537" y="28171"/>
                  </a:cubicBezTo>
                  <a:cubicBezTo>
                    <a:pt x="7043" y="28171"/>
                    <a:pt x="928" y="22055"/>
                    <a:pt x="928" y="14536"/>
                  </a:cubicBezTo>
                  <a:cubicBezTo>
                    <a:pt x="928" y="7018"/>
                    <a:pt x="7043" y="902"/>
                    <a:pt x="14537" y="902"/>
                  </a:cubicBezTo>
                  <a:close/>
                  <a:moveTo>
                    <a:pt x="14537" y="0"/>
                  </a:moveTo>
                  <a:cubicBezTo>
                    <a:pt x="6517" y="0"/>
                    <a:pt x="1" y="6516"/>
                    <a:pt x="1" y="14536"/>
                  </a:cubicBezTo>
                  <a:cubicBezTo>
                    <a:pt x="1" y="22557"/>
                    <a:pt x="6517" y="29073"/>
                    <a:pt x="14537" y="29073"/>
                  </a:cubicBezTo>
                  <a:cubicBezTo>
                    <a:pt x="22557" y="29073"/>
                    <a:pt x="29099" y="22557"/>
                    <a:pt x="29099" y="14536"/>
                  </a:cubicBezTo>
                  <a:cubicBezTo>
                    <a:pt x="29099" y="6516"/>
                    <a:pt x="22557" y="0"/>
                    <a:pt x="14537" y="0"/>
                  </a:cubicBezTo>
                  <a:close/>
                </a:path>
              </a:pathLst>
            </a:custGeom>
            <a:gradFill>
              <a:gsLst>
                <a:gs pos="0">
                  <a:srgbClr val="31AFDD"/>
                </a:gs>
                <a:gs pos="100000">
                  <a:srgbClr val="195B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15" name="Google Shape;415;p26"/>
          <p:cNvCxnSpPr/>
          <p:nvPr/>
        </p:nvCxnSpPr>
        <p:spPr>
          <a:xfrm>
            <a:off x="1979323" y="1810715"/>
            <a:ext cx="1210657" cy="760415"/>
          </a:xfrm>
          <a:prstGeom prst="bentConnector3">
            <a:avLst>
              <a:gd name="adj1" fmla="val 45594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26"/>
          <p:cNvCxnSpPr/>
          <p:nvPr/>
        </p:nvCxnSpPr>
        <p:spPr>
          <a:xfrm>
            <a:off x="3666980" y="2830830"/>
            <a:ext cx="0" cy="6033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26"/>
          <p:cNvCxnSpPr/>
          <p:nvPr/>
        </p:nvCxnSpPr>
        <p:spPr>
          <a:xfrm>
            <a:off x="4411980" y="1489443"/>
            <a:ext cx="0" cy="4281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p26"/>
          <p:cNvSpPr txBox="1"/>
          <p:nvPr/>
        </p:nvSpPr>
        <p:spPr>
          <a:xfrm>
            <a:off x="4817980" y="878730"/>
            <a:ext cx="120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26"/>
          <p:cNvSpPr txBox="1"/>
          <p:nvPr/>
        </p:nvSpPr>
        <p:spPr>
          <a:xfrm>
            <a:off x="7160056" y="1405230"/>
            <a:ext cx="12606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Azure Subscription</a:t>
            </a:r>
            <a:endParaRPr sz="1600" dirty="0"/>
          </a:p>
        </p:txBody>
      </p:sp>
      <p:sp>
        <p:nvSpPr>
          <p:cNvPr id="420" name="Google Shape;420;p26"/>
          <p:cNvSpPr txBox="1"/>
          <p:nvPr/>
        </p:nvSpPr>
        <p:spPr>
          <a:xfrm>
            <a:off x="7266180" y="2887828"/>
            <a:ext cx="1260600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Roboto"/>
                <a:ea typeface="Roboto"/>
                <a:cs typeface="Roboto"/>
                <a:sym typeface="Roboto"/>
              </a:rPr>
              <a:t>Connecting different Platforms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26"/>
          <p:cNvSpPr txBox="1"/>
          <p:nvPr/>
        </p:nvSpPr>
        <p:spPr>
          <a:xfrm>
            <a:off x="4087604" y="3384243"/>
            <a:ext cx="1459755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I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Usage of Heavy Application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2" name="Google Shape;422;p26"/>
          <p:cNvSpPr txBox="1"/>
          <p:nvPr/>
        </p:nvSpPr>
        <p:spPr>
          <a:xfrm>
            <a:off x="4813654" y="802230"/>
            <a:ext cx="1719225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Collecting the dataset which consists of all the parameters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26"/>
          <p:cNvSpPr txBox="1"/>
          <p:nvPr/>
        </p:nvSpPr>
        <p:spPr>
          <a:xfrm>
            <a:off x="48790" y="1423347"/>
            <a:ext cx="1329718" cy="7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Working Virtually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5" name="Google Shape;425;p26"/>
          <p:cNvCxnSpPr/>
          <p:nvPr/>
        </p:nvCxnSpPr>
        <p:spPr>
          <a:xfrm flipH="1">
            <a:off x="5085280" y="1783080"/>
            <a:ext cx="1396800" cy="495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26"/>
          <p:cNvCxnSpPr/>
          <p:nvPr/>
        </p:nvCxnSpPr>
        <p:spPr>
          <a:xfrm rot="10800000">
            <a:off x="5094680" y="2560080"/>
            <a:ext cx="1438200" cy="747000"/>
          </a:xfrm>
          <a:prstGeom prst="bentConnector3">
            <a:avLst>
              <a:gd name="adj1" fmla="val 52983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7" name="Google Shape;427;p26"/>
          <p:cNvSpPr/>
          <p:nvPr/>
        </p:nvSpPr>
        <p:spPr>
          <a:xfrm>
            <a:off x="3114127" y="1769280"/>
            <a:ext cx="2053533" cy="1419540"/>
          </a:xfrm>
          <a:custGeom>
            <a:avLst/>
            <a:gdLst/>
            <a:ahLst/>
            <a:cxnLst/>
            <a:rect l="l" t="t" r="r" b="b"/>
            <a:pathLst>
              <a:path w="92658" h="64037" extrusionOk="0">
                <a:moveTo>
                  <a:pt x="40978" y="1793"/>
                </a:moveTo>
                <a:cubicBezTo>
                  <a:pt x="50406" y="1793"/>
                  <a:pt x="53935" y="6762"/>
                  <a:pt x="54788" y="8297"/>
                </a:cubicBezTo>
                <a:cubicBezTo>
                  <a:pt x="54959" y="8581"/>
                  <a:pt x="55259" y="8751"/>
                  <a:pt x="55580" y="8751"/>
                </a:cubicBezTo>
                <a:cubicBezTo>
                  <a:pt x="55683" y="8751"/>
                  <a:pt x="55787" y="8734"/>
                  <a:pt x="55890" y="8698"/>
                </a:cubicBezTo>
                <a:cubicBezTo>
                  <a:pt x="56843" y="8347"/>
                  <a:pt x="59424" y="7520"/>
                  <a:pt x="62382" y="7520"/>
                </a:cubicBezTo>
                <a:cubicBezTo>
                  <a:pt x="65464" y="7520"/>
                  <a:pt x="68121" y="8397"/>
                  <a:pt x="70226" y="10126"/>
                </a:cubicBezTo>
                <a:cubicBezTo>
                  <a:pt x="74988" y="14061"/>
                  <a:pt x="75013" y="17946"/>
                  <a:pt x="74813" y="19424"/>
                </a:cubicBezTo>
                <a:cubicBezTo>
                  <a:pt x="74763" y="19700"/>
                  <a:pt x="74863" y="19951"/>
                  <a:pt x="75038" y="20151"/>
                </a:cubicBezTo>
                <a:cubicBezTo>
                  <a:pt x="75196" y="20331"/>
                  <a:pt x="75435" y="20431"/>
                  <a:pt x="75682" y="20431"/>
                </a:cubicBezTo>
                <a:cubicBezTo>
                  <a:pt x="75709" y="20431"/>
                  <a:pt x="75737" y="20429"/>
                  <a:pt x="75765" y="20427"/>
                </a:cubicBezTo>
                <a:cubicBezTo>
                  <a:pt x="76292" y="20402"/>
                  <a:pt x="76818" y="20377"/>
                  <a:pt x="77394" y="20377"/>
                </a:cubicBezTo>
                <a:cubicBezTo>
                  <a:pt x="80176" y="20377"/>
                  <a:pt x="85314" y="20953"/>
                  <a:pt x="88447" y="24738"/>
                </a:cubicBezTo>
                <a:cubicBezTo>
                  <a:pt x="90602" y="27344"/>
                  <a:pt x="90753" y="31129"/>
                  <a:pt x="88823" y="34612"/>
                </a:cubicBezTo>
                <a:cubicBezTo>
                  <a:pt x="87119" y="37695"/>
                  <a:pt x="84161" y="39675"/>
                  <a:pt x="81129" y="39750"/>
                </a:cubicBezTo>
                <a:cubicBezTo>
                  <a:pt x="80828" y="39750"/>
                  <a:pt x="80552" y="39901"/>
                  <a:pt x="80402" y="40151"/>
                </a:cubicBezTo>
                <a:cubicBezTo>
                  <a:pt x="79750" y="41154"/>
                  <a:pt x="77745" y="43485"/>
                  <a:pt x="73510" y="43485"/>
                </a:cubicBezTo>
                <a:cubicBezTo>
                  <a:pt x="72407" y="43485"/>
                  <a:pt x="71204" y="43334"/>
                  <a:pt x="69951" y="42983"/>
                </a:cubicBezTo>
                <a:cubicBezTo>
                  <a:pt x="69876" y="42965"/>
                  <a:pt x="69800" y="42956"/>
                  <a:pt x="69725" y="42956"/>
                </a:cubicBezTo>
                <a:cubicBezTo>
                  <a:pt x="69398" y="42956"/>
                  <a:pt x="69086" y="43129"/>
                  <a:pt x="68923" y="43435"/>
                </a:cubicBezTo>
                <a:lnTo>
                  <a:pt x="68798" y="43685"/>
                </a:lnTo>
                <a:cubicBezTo>
                  <a:pt x="64061" y="52758"/>
                  <a:pt x="58296" y="57595"/>
                  <a:pt x="54362" y="60051"/>
                </a:cubicBezTo>
                <a:cubicBezTo>
                  <a:pt x="55840" y="57946"/>
                  <a:pt x="56542" y="55765"/>
                  <a:pt x="57118" y="53635"/>
                </a:cubicBezTo>
                <a:cubicBezTo>
                  <a:pt x="57169" y="53385"/>
                  <a:pt x="57144" y="53109"/>
                  <a:pt x="56993" y="52908"/>
                </a:cubicBezTo>
                <a:cubicBezTo>
                  <a:pt x="56843" y="52683"/>
                  <a:pt x="56617" y="52532"/>
                  <a:pt x="56342" y="52507"/>
                </a:cubicBezTo>
                <a:cubicBezTo>
                  <a:pt x="46843" y="51430"/>
                  <a:pt x="42482" y="45415"/>
                  <a:pt x="42006" y="44287"/>
                </a:cubicBezTo>
                <a:cubicBezTo>
                  <a:pt x="41905" y="44011"/>
                  <a:pt x="41655" y="43785"/>
                  <a:pt x="41354" y="43735"/>
                </a:cubicBezTo>
                <a:lnTo>
                  <a:pt x="41179" y="43735"/>
                </a:lnTo>
                <a:cubicBezTo>
                  <a:pt x="40928" y="43735"/>
                  <a:pt x="40702" y="43811"/>
                  <a:pt x="40527" y="43986"/>
                </a:cubicBezTo>
                <a:cubicBezTo>
                  <a:pt x="39123" y="45465"/>
                  <a:pt x="36041" y="47946"/>
                  <a:pt x="31454" y="47946"/>
                </a:cubicBezTo>
                <a:cubicBezTo>
                  <a:pt x="30777" y="47946"/>
                  <a:pt x="30076" y="47896"/>
                  <a:pt x="29374" y="47770"/>
                </a:cubicBezTo>
                <a:cubicBezTo>
                  <a:pt x="23334" y="46818"/>
                  <a:pt x="21955" y="42833"/>
                  <a:pt x="21630" y="41154"/>
                </a:cubicBezTo>
                <a:cubicBezTo>
                  <a:pt x="21579" y="40928"/>
                  <a:pt x="21429" y="40703"/>
                  <a:pt x="21229" y="40577"/>
                </a:cubicBezTo>
                <a:cubicBezTo>
                  <a:pt x="21080" y="40484"/>
                  <a:pt x="20917" y="40433"/>
                  <a:pt x="20741" y="40433"/>
                </a:cubicBezTo>
                <a:cubicBezTo>
                  <a:pt x="20680" y="40433"/>
                  <a:pt x="20617" y="40439"/>
                  <a:pt x="20552" y="40452"/>
                </a:cubicBezTo>
                <a:cubicBezTo>
                  <a:pt x="19725" y="40628"/>
                  <a:pt x="17995" y="40928"/>
                  <a:pt x="15915" y="40928"/>
                </a:cubicBezTo>
                <a:cubicBezTo>
                  <a:pt x="12131" y="40928"/>
                  <a:pt x="6968" y="39901"/>
                  <a:pt x="4035" y="35039"/>
                </a:cubicBezTo>
                <a:cubicBezTo>
                  <a:pt x="1905" y="31530"/>
                  <a:pt x="2005" y="27294"/>
                  <a:pt x="4336" y="23710"/>
                </a:cubicBezTo>
                <a:cubicBezTo>
                  <a:pt x="6316" y="20678"/>
                  <a:pt x="9524" y="18798"/>
                  <a:pt x="12707" y="18798"/>
                </a:cubicBezTo>
                <a:cubicBezTo>
                  <a:pt x="13033" y="18798"/>
                  <a:pt x="13359" y="18798"/>
                  <a:pt x="13660" y="18848"/>
                </a:cubicBezTo>
                <a:cubicBezTo>
                  <a:pt x="13696" y="18852"/>
                  <a:pt x="13732" y="18854"/>
                  <a:pt x="13767" y="18854"/>
                </a:cubicBezTo>
                <a:cubicBezTo>
                  <a:pt x="14148" y="18854"/>
                  <a:pt x="14474" y="18613"/>
                  <a:pt x="14612" y="18246"/>
                </a:cubicBezTo>
                <a:cubicBezTo>
                  <a:pt x="15138" y="16668"/>
                  <a:pt x="16968" y="13033"/>
                  <a:pt x="22381" y="13033"/>
                </a:cubicBezTo>
                <a:cubicBezTo>
                  <a:pt x="23183" y="13033"/>
                  <a:pt x="24036" y="13109"/>
                  <a:pt x="24913" y="13259"/>
                </a:cubicBezTo>
                <a:cubicBezTo>
                  <a:pt x="24962" y="13267"/>
                  <a:pt x="25011" y="13270"/>
                  <a:pt x="25059" y="13270"/>
                </a:cubicBezTo>
                <a:cubicBezTo>
                  <a:pt x="25483" y="13270"/>
                  <a:pt x="25875" y="12984"/>
                  <a:pt x="25965" y="12557"/>
                </a:cubicBezTo>
                <a:cubicBezTo>
                  <a:pt x="26467" y="10126"/>
                  <a:pt x="28973" y="2131"/>
                  <a:pt x="40151" y="1805"/>
                </a:cubicBezTo>
                <a:cubicBezTo>
                  <a:pt x="40432" y="1797"/>
                  <a:pt x="40707" y="1793"/>
                  <a:pt x="40978" y="1793"/>
                </a:cubicBezTo>
                <a:close/>
                <a:moveTo>
                  <a:pt x="40978" y="1"/>
                </a:moveTo>
                <a:cubicBezTo>
                  <a:pt x="40677" y="1"/>
                  <a:pt x="40402" y="1"/>
                  <a:pt x="40101" y="26"/>
                </a:cubicBezTo>
                <a:cubicBezTo>
                  <a:pt x="28672" y="352"/>
                  <a:pt x="25314" y="7971"/>
                  <a:pt x="24412" y="11379"/>
                </a:cubicBezTo>
                <a:cubicBezTo>
                  <a:pt x="23710" y="11279"/>
                  <a:pt x="23033" y="11229"/>
                  <a:pt x="22381" y="11229"/>
                </a:cubicBezTo>
                <a:cubicBezTo>
                  <a:pt x="16416" y="11229"/>
                  <a:pt x="14010" y="15089"/>
                  <a:pt x="13158" y="17018"/>
                </a:cubicBezTo>
                <a:cubicBezTo>
                  <a:pt x="13011" y="17012"/>
                  <a:pt x="12864" y="17009"/>
                  <a:pt x="12718" y="17009"/>
                </a:cubicBezTo>
                <a:cubicBezTo>
                  <a:pt x="8907" y="17009"/>
                  <a:pt x="5150" y="19185"/>
                  <a:pt x="2858" y="22733"/>
                </a:cubicBezTo>
                <a:cubicBezTo>
                  <a:pt x="126" y="26918"/>
                  <a:pt x="0" y="31856"/>
                  <a:pt x="2507" y="35966"/>
                </a:cubicBezTo>
                <a:cubicBezTo>
                  <a:pt x="5865" y="41555"/>
                  <a:pt x="11655" y="42708"/>
                  <a:pt x="15915" y="42708"/>
                </a:cubicBezTo>
                <a:cubicBezTo>
                  <a:pt x="17594" y="42708"/>
                  <a:pt x="19073" y="42532"/>
                  <a:pt x="20076" y="42357"/>
                </a:cubicBezTo>
                <a:cubicBezTo>
                  <a:pt x="20752" y="44663"/>
                  <a:pt x="22808" y="48547"/>
                  <a:pt x="29098" y="49550"/>
                </a:cubicBezTo>
                <a:cubicBezTo>
                  <a:pt x="29875" y="49675"/>
                  <a:pt x="30677" y="49725"/>
                  <a:pt x="31454" y="49725"/>
                </a:cubicBezTo>
                <a:cubicBezTo>
                  <a:pt x="35940" y="49725"/>
                  <a:pt x="39123" y="47695"/>
                  <a:pt x="40978" y="46041"/>
                </a:cubicBezTo>
                <a:cubicBezTo>
                  <a:pt x="42607" y="48397"/>
                  <a:pt x="47093" y="52908"/>
                  <a:pt x="55113" y="54161"/>
                </a:cubicBezTo>
                <a:cubicBezTo>
                  <a:pt x="54236" y="57069"/>
                  <a:pt x="52983" y="59901"/>
                  <a:pt x="49474" y="62432"/>
                </a:cubicBezTo>
                <a:cubicBezTo>
                  <a:pt x="49123" y="62683"/>
                  <a:pt x="48998" y="63134"/>
                  <a:pt x="49199" y="63535"/>
                </a:cubicBezTo>
                <a:cubicBezTo>
                  <a:pt x="49349" y="63861"/>
                  <a:pt x="49650" y="64036"/>
                  <a:pt x="50001" y="64036"/>
                </a:cubicBezTo>
                <a:cubicBezTo>
                  <a:pt x="50076" y="64036"/>
                  <a:pt x="50151" y="64036"/>
                  <a:pt x="50226" y="64011"/>
                </a:cubicBezTo>
                <a:cubicBezTo>
                  <a:pt x="50702" y="63886"/>
                  <a:pt x="61805" y="60653"/>
                  <a:pt x="70176" y="44888"/>
                </a:cubicBezTo>
                <a:cubicBezTo>
                  <a:pt x="71329" y="45139"/>
                  <a:pt x="72457" y="45289"/>
                  <a:pt x="73510" y="45289"/>
                </a:cubicBezTo>
                <a:cubicBezTo>
                  <a:pt x="78196" y="45289"/>
                  <a:pt x="80703" y="42758"/>
                  <a:pt x="81630" y="41505"/>
                </a:cubicBezTo>
                <a:cubicBezTo>
                  <a:pt x="85139" y="41254"/>
                  <a:pt x="88472" y="38973"/>
                  <a:pt x="90402" y="35465"/>
                </a:cubicBezTo>
                <a:cubicBezTo>
                  <a:pt x="92658" y="31329"/>
                  <a:pt x="92457" y="26768"/>
                  <a:pt x="89825" y="23585"/>
                </a:cubicBezTo>
                <a:cubicBezTo>
                  <a:pt x="86241" y="19249"/>
                  <a:pt x="80477" y="18597"/>
                  <a:pt x="77394" y="18597"/>
                </a:cubicBezTo>
                <a:lnTo>
                  <a:pt x="76667" y="18597"/>
                </a:lnTo>
                <a:cubicBezTo>
                  <a:pt x="76693" y="16392"/>
                  <a:pt x="75941" y="12532"/>
                  <a:pt x="71379" y="8748"/>
                </a:cubicBezTo>
                <a:cubicBezTo>
                  <a:pt x="68923" y="6743"/>
                  <a:pt x="65890" y="5715"/>
                  <a:pt x="62382" y="5715"/>
                </a:cubicBezTo>
                <a:cubicBezTo>
                  <a:pt x="59725" y="5715"/>
                  <a:pt x="57394" y="6317"/>
                  <a:pt x="55966" y="6793"/>
                </a:cubicBezTo>
                <a:cubicBezTo>
                  <a:pt x="54487" y="4587"/>
                  <a:pt x="50301" y="1"/>
                  <a:pt x="40978" y="1"/>
                </a:cubicBezTo>
                <a:close/>
              </a:path>
            </a:pathLst>
          </a:cu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1487;p31"/>
          <p:cNvGrpSpPr/>
          <p:nvPr/>
        </p:nvGrpSpPr>
        <p:grpSpPr>
          <a:xfrm>
            <a:off x="4291342" y="976386"/>
            <a:ext cx="241274" cy="316317"/>
            <a:chOff x="3167275" y="3227275"/>
            <a:chExt cx="225300" cy="295375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5" name="Google Shape;1488;p31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89;p31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90;p31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91;p31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92;p31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025" y="3496788"/>
            <a:ext cx="521909" cy="52190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31"/>
          <p:cNvSpPr/>
          <p:nvPr/>
        </p:nvSpPr>
        <p:spPr>
          <a:xfrm>
            <a:off x="1677755" y="601434"/>
            <a:ext cx="1136800" cy="529425"/>
          </a:xfrm>
          <a:custGeom>
            <a:avLst/>
            <a:gdLst/>
            <a:ahLst/>
            <a:cxnLst/>
            <a:rect l="l" t="t" r="r" b="b"/>
            <a:pathLst>
              <a:path w="45472" h="21177" extrusionOk="0">
                <a:moveTo>
                  <a:pt x="17227" y="1"/>
                </a:moveTo>
                <a:cubicBezTo>
                  <a:pt x="14687" y="1"/>
                  <a:pt x="12524" y="1537"/>
                  <a:pt x="11615" y="3731"/>
                </a:cubicBezTo>
                <a:cubicBezTo>
                  <a:pt x="10706" y="3183"/>
                  <a:pt x="9640" y="2854"/>
                  <a:pt x="8480" y="2854"/>
                </a:cubicBezTo>
                <a:cubicBezTo>
                  <a:pt x="5157" y="2854"/>
                  <a:pt x="2461" y="5565"/>
                  <a:pt x="2461" y="8888"/>
                </a:cubicBezTo>
                <a:cubicBezTo>
                  <a:pt x="2461" y="9155"/>
                  <a:pt x="2477" y="9421"/>
                  <a:pt x="2524" y="9688"/>
                </a:cubicBezTo>
                <a:cubicBezTo>
                  <a:pt x="1019" y="10628"/>
                  <a:pt x="0" y="12290"/>
                  <a:pt x="0" y="14202"/>
                </a:cubicBezTo>
                <a:cubicBezTo>
                  <a:pt x="0" y="17133"/>
                  <a:pt x="2383" y="19516"/>
                  <a:pt x="5314" y="19516"/>
                </a:cubicBezTo>
                <a:cubicBezTo>
                  <a:pt x="6239" y="19516"/>
                  <a:pt x="7085" y="19280"/>
                  <a:pt x="7838" y="18873"/>
                </a:cubicBezTo>
                <a:cubicBezTo>
                  <a:pt x="8606" y="20252"/>
                  <a:pt x="10079" y="21177"/>
                  <a:pt x="11772" y="21177"/>
                </a:cubicBezTo>
                <a:cubicBezTo>
                  <a:pt x="13183" y="21177"/>
                  <a:pt x="14437" y="20534"/>
                  <a:pt x="15267" y="19516"/>
                </a:cubicBezTo>
                <a:cubicBezTo>
                  <a:pt x="16239" y="20158"/>
                  <a:pt x="17415" y="20534"/>
                  <a:pt x="18684" y="20534"/>
                </a:cubicBezTo>
                <a:cubicBezTo>
                  <a:pt x="20581" y="20534"/>
                  <a:pt x="22289" y="19688"/>
                  <a:pt x="23434" y="18340"/>
                </a:cubicBezTo>
                <a:cubicBezTo>
                  <a:pt x="24688" y="19657"/>
                  <a:pt x="26427" y="20472"/>
                  <a:pt x="28371" y="20472"/>
                </a:cubicBezTo>
                <a:cubicBezTo>
                  <a:pt x="30440" y="20472"/>
                  <a:pt x="32290" y="19547"/>
                  <a:pt x="33544" y="18105"/>
                </a:cubicBezTo>
                <a:cubicBezTo>
                  <a:pt x="34797" y="19327"/>
                  <a:pt x="36522" y="20080"/>
                  <a:pt x="38418" y="20080"/>
                </a:cubicBezTo>
                <a:cubicBezTo>
                  <a:pt x="42305" y="20080"/>
                  <a:pt x="45472" y="16914"/>
                  <a:pt x="45472" y="13026"/>
                </a:cubicBezTo>
                <a:cubicBezTo>
                  <a:pt x="45472" y="9123"/>
                  <a:pt x="42305" y="5973"/>
                  <a:pt x="38418" y="5973"/>
                </a:cubicBezTo>
                <a:cubicBezTo>
                  <a:pt x="38011" y="5973"/>
                  <a:pt x="37603" y="6020"/>
                  <a:pt x="37211" y="6083"/>
                </a:cubicBezTo>
                <a:cubicBezTo>
                  <a:pt x="36866" y="2666"/>
                  <a:pt x="33982" y="1"/>
                  <a:pt x="30471" y="1"/>
                </a:cubicBezTo>
                <a:cubicBezTo>
                  <a:pt x="28967" y="1"/>
                  <a:pt x="27572" y="503"/>
                  <a:pt x="26443" y="1333"/>
                </a:cubicBezTo>
                <a:cubicBezTo>
                  <a:pt x="25612" y="518"/>
                  <a:pt x="24468" y="1"/>
                  <a:pt x="23198" y="1"/>
                </a:cubicBezTo>
                <a:cubicBezTo>
                  <a:pt x="22164" y="1"/>
                  <a:pt x="21208" y="346"/>
                  <a:pt x="20440" y="926"/>
                </a:cubicBezTo>
                <a:cubicBezTo>
                  <a:pt x="19499" y="346"/>
                  <a:pt x="18402" y="1"/>
                  <a:pt x="17227" y="1"/>
                </a:cubicBezTo>
                <a:close/>
              </a:path>
            </a:pathLst>
          </a:cu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31"/>
          <p:cNvSpPr/>
          <p:nvPr/>
        </p:nvSpPr>
        <p:spPr>
          <a:xfrm>
            <a:off x="3100505" y="2074397"/>
            <a:ext cx="978875" cy="627375"/>
          </a:xfrm>
          <a:custGeom>
            <a:avLst/>
            <a:gdLst/>
            <a:ahLst/>
            <a:cxnLst/>
            <a:rect l="l" t="t" r="r" b="b"/>
            <a:pathLst>
              <a:path w="39155" h="25095" extrusionOk="0">
                <a:moveTo>
                  <a:pt x="18387" y="0"/>
                </a:moveTo>
                <a:cubicBezTo>
                  <a:pt x="15659" y="0"/>
                  <a:pt x="13308" y="1630"/>
                  <a:pt x="12242" y="3966"/>
                </a:cubicBezTo>
                <a:cubicBezTo>
                  <a:pt x="11662" y="3825"/>
                  <a:pt x="11051" y="3746"/>
                  <a:pt x="10424" y="3746"/>
                </a:cubicBezTo>
                <a:cubicBezTo>
                  <a:pt x="5878" y="3746"/>
                  <a:pt x="2211" y="7430"/>
                  <a:pt x="2211" y="11975"/>
                </a:cubicBezTo>
                <a:cubicBezTo>
                  <a:pt x="2211" y="12493"/>
                  <a:pt x="2258" y="13010"/>
                  <a:pt x="2352" y="13496"/>
                </a:cubicBezTo>
                <a:cubicBezTo>
                  <a:pt x="910" y="14703"/>
                  <a:pt x="1" y="16505"/>
                  <a:pt x="1" y="18527"/>
                </a:cubicBezTo>
                <a:cubicBezTo>
                  <a:pt x="1" y="22164"/>
                  <a:pt x="2932" y="25095"/>
                  <a:pt x="6568" y="25095"/>
                </a:cubicBezTo>
                <a:cubicBezTo>
                  <a:pt x="8214" y="25095"/>
                  <a:pt x="9719" y="24484"/>
                  <a:pt x="10863" y="23480"/>
                </a:cubicBezTo>
                <a:cubicBezTo>
                  <a:pt x="11600" y="23872"/>
                  <a:pt x="12446" y="24107"/>
                  <a:pt x="13339" y="24107"/>
                </a:cubicBezTo>
                <a:cubicBezTo>
                  <a:pt x="14609" y="24107"/>
                  <a:pt x="15785" y="23653"/>
                  <a:pt x="16694" y="22916"/>
                </a:cubicBezTo>
                <a:cubicBezTo>
                  <a:pt x="17963" y="24029"/>
                  <a:pt x="19625" y="24703"/>
                  <a:pt x="21459" y="24703"/>
                </a:cubicBezTo>
                <a:cubicBezTo>
                  <a:pt x="23418" y="24703"/>
                  <a:pt x="25205" y="23919"/>
                  <a:pt x="26506" y="22634"/>
                </a:cubicBezTo>
                <a:cubicBezTo>
                  <a:pt x="27838" y="24045"/>
                  <a:pt x="29735" y="24922"/>
                  <a:pt x="31819" y="24922"/>
                </a:cubicBezTo>
                <a:cubicBezTo>
                  <a:pt x="35863" y="24922"/>
                  <a:pt x="39155" y="21646"/>
                  <a:pt x="39155" y="17603"/>
                </a:cubicBezTo>
                <a:cubicBezTo>
                  <a:pt x="39155" y="13543"/>
                  <a:pt x="35863" y="10267"/>
                  <a:pt x="31819" y="10267"/>
                </a:cubicBezTo>
                <a:cubicBezTo>
                  <a:pt x="31537" y="10267"/>
                  <a:pt x="31271" y="10283"/>
                  <a:pt x="31004" y="10314"/>
                </a:cubicBezTo>
                <a:cubicBezTo>
                  <a:pt x="30691" y="7179"/>
                  <a:pt x="28042" y="4750"/>
                  <a:pt x="24844" y="4750"/>
                </a:cubicBezTo>
                <a:cubicBezTo>
                  <a:pt x="23982" y="1991"/>
                  <a:pt x="21427" y="0"/>
                  <a:pt x="18387" y="0"/>
                </a:cubicBezTo>
                <a:close/>
              </a:path>
            </a:pathLst>
          </a:cu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4" name="Google Shape;1424;p31"/>
          <p:cNvSpPr/>
          <p:nvPr/>
        </p:nvSpPr>
        <p:spPr>
          <a:xfrm>
            <a:off x="2703618" y="3021009"/>
            <a:ext cx="1110950" cy="717500"/>
          </a:xfrm>
          <a:custGeom>
            <a:avLst/>
            <a:gdLst/>
            <a:ahLst/>
            <a:cxnLst/>
            <a:rect l="l" t="t" r="r" b="b"/>
            <a:pathLst>
              <a:path w="44438" h="28700" extrusionOk="0">
                <a:moveTo>
                  <a:pt x="21819" y="0"/>
                </a:moveTo>
                <a:cubicBezTo>
                  <a:pt x="19500" y="0"/>
                  <a:pt x="17446" y="1097"/>
                  <a:pt x="16130" y="2790"/>
                </a:cubicBezTo>
                <a:cubicBezTo>
                  <a:pt x="15173" y="2179"/>
                  <a:pt x="14029" y="1819"/>
                  <a:pt x="12807" y="1819"/>
                </a:cubicBezTo>
                <a:cubicBezTo>
                  <a:pt x="9515" y="1819"/>
                  <a:pt x="6835" y="4342"/>
                  <a:pt x="6584" y="7555"/>
                </a:cubicBezTo>
                <a:cubicBezTo>
                  <a:pt x="2947" y="7571"/>
                  <a:pt x="1" y="10518"/>
                  <a:pt x="1" y="14154"/>
                </a:cubicBezTo>
                <a:cubicBezTo>
                  <a:pt x="1" y="17101"/>
                  <a:pt x="1944" y="19593"/>
                  <a:pt x="4609" y="20440"/>
                </a:cubicBezTo>
                <a:cubicBezTo>
                  <a:pt x="5236" y="23136"/>
                  <a:pt x="7650" y="25126"/>
                  <a:pt x="10534" y="25126"/>
                </a:cubicBezTo>
                <a:cubicBezTo>
                  <a:pt x="10753" y="25126"/>
                  <a:pt x="10957" y="25126"/>
                  <a:pt x="11161" y="25095"/>
                </a:cubicBezTo>
                <a:cubicBezTo>
                  <a:pt x="12117" y="27211"/>
                  <a:pt x="14233" y="28700"/>
                  <a:pt x="16710" y="28700"/>
                </a:cubicBezTo>
                <a:cubicBezTo>
                  <a:pt x="18324" y="28700"/>
                  <a:pt x="19797" y="28057"/>
                  <a:pt x="20895" y="27007"/>
                </a:cubicBezTo>
                <a:cubicBezTo>
                  <a:pt x="21522" y="27227"/>
                  <a:pt x="22180" y="27336"/>
                  <a:pt x="22870" y="27336"/>
                </a:cubicBezTo>
                <a:cubicBezTo>
                  <a:pt x="24327" y="27336"/>
                  <a:pt x="25660" y="26835"/>
                  <a:pt x="26710" y="25988"/>
                </a:cubicBezTo>
                <a:cubicBezTo>
                  <a:pt x="27917" y="26991"/>
                  <a:pt x="29484" y="27603"/>
                  <a:pt x="31193" y="27603"/>
                </a:cubicBezTo>
                <a:cubicBezTo>
                  <a:pt x="33857" y="27603"/>
                  <a:pt x="36177" y="26114"/>
                  <a:pt x="37384" y="23935"/>
                </a:cubicBezTo>
                <a:cubicBezTo>
                  <a:pt x="37447" y="23935"/>
                  <a:pt x="37509" y="23951"/>
                  <a:pt x="37588" y="23951"/>
                </a:cubicBezTo>
                <a:cubicBezTo>
                  <a:pt x="41365" y="23951"/>
                  <a:pt x="44437" y="20878"/>
                  <a:pt x="44437" y="17085"/>
                </a:cubicBezTo>
                <a:cubicBezTo>
                  <a:pt x="44437" y="13668"/>
                  <a:pt x="41930" y="10847"/>
                  <a:pt x="38654" y="10330"/>
                </a:cubicBezTo>
                <a:cubicBezTo>
                  <a:pt x="38277" y="6286"/>
                  <a:pt x="34876" y="3119"/>
                  <a:pt x="30738" y="3119"/>
                </a:cubicBezTo>
                <a:cubicBezTo>
                  <a:pt x="29782" y="3119"/>
                  <a:pt x="28888" y="3292"/>
                  <a:pt x="28042" y="3605"/>
                </a:cubicBezTo>
                <a:cubicBezTo>
                  <a:pt x="26804" y="1442"/>
                  <a:pt x="24484" y="0"/>
                  <a:pt x="21819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5" name="Google Shape;1425;p31"/>
          <p:cNvSpPr/>
          <p:nvPr/>
        </p:nvSpPr>
        <p:spPr>
          <a:xfrm>
            <a:off x="1754755" y="3624709"/>
            <a:ext cx="982800" cy="680300"/>
          </a:xfrm>
          <a:custGeom>
            <a:avLst/>
            <a:gdLst/>
            <a:ahLst/>
            <a:cxnLst/>
            <a:rect l="l" t="t" r="r" b="b"/>
            <a:pathLst>
              <a:path w="39312" h="27212" extrusionOk="0">
                <a:moveTo>
                  <a:pt x="21898" y="1"/>
                </a:moveTo>
                <a:cubicBezTo>
                  <a:pt x="18810" y="1"/>
                  <a:pt x="16130" y="1678"/>
                  <a:pt x="14672" y="4154"/>
                </a:cubicBezTo>
                <a:cubicBezTo>
                  <a:pt x="13763" y="3449"/>
                  <a:pt x="12634" y="3026"/>
                  <a:pt x="11396" y="3026"/>
                </a:cubicBezTo>
                <a:cubicBezTo>
                  <a:pt x="8465" y="3026"/>
                  <a:pt x="6082" y="5408"/>
                  <a:pt x="6082" y="8339"/>
                </a:cubicBezTo>
                <a:cubicBezTo>
                  <a:pt x="6082" y="8355"/>
                  <a:pt x="6082" y="8386"/>
                  <a:pt x="6082" y="8402"/>
                </a:cubicBezTo>
                <a:cubicBezTo>
                  <a:pt x="2712" y="8465"/>
                  <a:pt x="1" y="11208"/>
                  <a:pt x="1" y="14593"/>
                </a:cubicBezTo>
                <a:cubicBezTo>
                  <a:pt x="1" y="17854"/>
                  <a:pt x="2540" y="20534"/>
                  <a:pt x="5769" y="20753"/>
                </a:cubicBezTo>
                <a:cubicBezTo>
                  <a:pt x="6772" y="24155"/>
                  <a:pt x="9923" y="26647"/>
                  <a:pt x="13653" y="26647"/>
                </a:cubicBezTo>
                <a:cubicBezTo>
                  <a:pt x="14970" y="26647"/>
                  <a:pt x="16192" y="26333"/>
                  <a:pt x="17290" y="25785"/>
                </a:cubicBezTo>
                <a:cubicBezTo>
                  <a:pt x="18387" y="26678"/>
                  <a:pt x="19782" y="27211"/>
                  <a:pt x="21302" y="27211"/>
                </a:cubicBezTo>
                <a:cubicBezTo>
                  <a:pt x="23779" y="27211"/>
                  <a:pt x="25910" y="25801"/>
                  <a:pt x="26961" y="23732"/>
                </a:cubicBezTo>
                <a:cubicBezTo>
                  <a:pt x="28073" y="24233"/>
                  <a:pt x="29296" y="24531"/>
                  <a:pt x="30613" y="24531"/>
                </a:cubicBezTo>
                <a:cubicBezTo>
                  <a:pt x="35409" y="24531"/>
                  <a:pt x="39312" y="20644"/>
                  <a:pt x="39312" y="15832"/>
                </a:cubicBezTo>
                <a:cubicBezTo>
                  <a:pt x="39312" y="11020"/>
                  <a:pt x="35409" y="7132"/>
                  <a:pt x="30613" y="7132"/>
                </a:cubicBezTo>
                <a:cubicBezTo>
                  <a:pt x="30472" y="7132"/>
                  <a:pt x="30331" y="7148"/>
                  <a:pt x="30190" y="7148"/>
                </a:cubicBezTo>
                <a:cubicBezTo>
                  <a:pt x="29594" y="3104"/>
                  <a:pt x="26114" y="1"/>
                  <a:pt x="21898" y="1"/>
                </a:cubicBezTo>
                <a:close/>
              </a:path>
            </a:pathLst>
          </a:cu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31"/>
          <p:cNvSpPr/>
          <p:nvPr/>
        </p:nvSpPr>
        <p:spPr>
          <a:xfrm>
            <a:off x="2907805" y="1019334"/>
            <a:ext cx="906775" cy="675325"/>
          </a:xfrm>
          <a:custGeom>
            <a:avLst/>
            <a:gdLst/>
            <a:ahLst/>
            <a:cxnLst/>
            <a:rect l="l" t="t" r="r" b="b"/>
            <a:pathLst>
              <a:path w="36271" h="27013" extrusionOk="0">
                <a:moveTo>
                  <a:pt x="19792" y="0"/>
                </a:moveTo>
                <a:cubicBezTo>
                  <a:pt x="19509" y="0"/>
                  <a:pt x="19223" y="18"/>
                  <a:pt x="18935" y="56"/>
                </a:cubicBezTo>
                <a:cubicBezTo>
                  <a:pt x="16396" y="385"/>
                  <a:pt x="14390" y="2140"/>
                  <a:pt x="13590" y="4397"/>
                </a:cubicBezTo>
                <a:cubicBezTo>
                  <a:pt x="13165" y="4306"/>
                  <a:pt x="12733" y="4254"/>
                  <a:pt x="12291" y="4254"/>
                </a:cubicBezTo>
                <a:cubicBezTo>
                  <a:pt x="12048" y="4254"/>
                  <a:pt x="11802" y="4270"/>
                  <a:pt x="11552" y="4303"/>
                </a:cubicBezTo>
                <a:cubicBezTo>
                  <a:pt x="9013" y="4633"/>
                  <a:pt x="7054" y="6513"/>
                  <a:pt x="6490" y="8849"/>
                </a:cubicBezTo>
                <a:cubicBezTo>
                  <a:pt x="6364" y="8865"/>
                  <a:pt x="6223" y="8865"/>
                  <a:pt x="6098" y="8880"/>
                </a:cubicBezTo>
                <a:cubicBezTo>
                  <a:pt x="2524" y="9350"/>
                  <a:pt x="0" y="12611"/>
                  <a:pt x="471" y="16184"/>
                </a:cubicBezTo>
                <a:cubicBezTo>
                  <a:pt x="904" y="19477"/>
                  <a:pt x="3705" y="21865"/>
                  <a:pt x="6938" y="21865"/>
                </a:cubicBezTo>
                <a:cubicBezTo>
                  <a:pt x="7214" y="21865"/>
                  <a:pt x="7494" y="21847"/>
                  <a:pt x="7775" y="21812"/>
                </a:cubicBezTo>
                <a:cubicBezTo>
                  <a:pt x="8088" y="21765"/>
                  <a:pt x="8402" y="21702"/>
                  <a:pt x="8700" y="21608"/>
                </a:cubicBezTo>
                <a:cubicBezTo>
                  <a:pt x="9230" y="23899"/>
                  <a:pt x="11291" y="25524"/>
                  <a:pt x="13628" y="25524"/>
                </a:cubicBezTo>
                <a:cubicBezTo>
                  <a:pt x="13848" y="25524"/>
                  <a:pt x="14071" y="25509"/>
                  <a:pt x="14295" y="25479"/>
                </a:cubicBezTo>
                <a:cubicBezTo>
                  <a:pt x="15299" y="25354"/>
                  <a:pt x="16192" y="24946"/>
                  <a:pt x="16897" y="24351"/>
                </a:cubicBezTo>
                <a:cubicBezTo>
                  <a:pt x="17809" y="25964"/>
                  <a:pt x="19525" y="27012"/>
                  <a:pt x="21437" y="27012"/>
                </a:cubicBezTo>
                <a:cubicBezTo>
                  <a:pt x="21661" y="27012"/>
                  <a:pt x="21888" y="26998"/>
                  <a:pt x="22117" y="26968"/>
                </a:cubicBezTo>
                <a:cubicBezTo>
                  <a:pt x="24531" y="26655"/>
                  <a:pt x="26333" y="24743"/>
                  <a:pt x="26600" y="22423"/>
                </a:cubicBezTo>
                <a:cubicBezTo>
                  <a:pt x="27556" y="23056"/>
                  <a:pt x="28694" y="23412"/>
                  <a:pt x="29890" y="23412"/>
                </a:cubicBezTo>
                <a:cubicBezTo>
                  <a:pt x="30144" y="23412"/>
                  <a:pt x="30401" y="23396"/>
                  <a:pt x="30659" y="23363"/>
                </a:cubicBezTo>
                <a:cubicBezTo>
                  <a:pt x="33951" y="22940"/>
                  <a:pt x="36271" y="19915"/>
                  <a:pt x="35848" y="16623"/>
                </a:cubicBezTo>
                <a:cubicBezTo>
                  <a:pt x="35581" y="14617"/>
                  <a:pt x="34359" y="12987"/>
                  <a:pt x="32697" y="12094"/>
                </a:cubicBezTo>
                <a:cubicBezTo>
                  <a:pt x="32932" y="11263"/>
                  <a:pt x="33011" y="10385"/>
                  <a:pt x="32885" y="9476"/>
                </a:cubicBezTo>
                <a:cubicBezTo>
                  <a:pt x="32457" y="6142"/>
                  <a:pt x="29614" y="3710"/>
                  <a:pt x="26327" y="3710"/>
                </a:cubicBezTo>
                <a:cubicBezTo>
                  <a:pt x="26122" y="3710"/>
                  <a:pt x="25915" y="3720"/>
                  <a:pt x="25706" y="3739"/>
                </a:cubicBezTo>
                <a:cubicBezTo>
                  <a:pt x="24633" y="1495"/>
                  <a:pt x="22353" y="0"/>
                  <a:pt x="19792" y="0"/>
                </a:cubicBezTo>
                <a:close/>
              </a:path>
            </a:pathLst>
          </a:cu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7" name="Google Shape;1427;p31"/>
          <p:cNvSpPr/>
          <p:nvPr/>
        </p:nvSpPr>
        <p:spPr>
          <a:xfrm>
            <a:off x="737530" y="3094572"/>
            <a:ext cx="943225" cy="692825"/>
          </a:xfrm>
          <a:custGeom>
            <a:avLst/>
            <a:gdLst/>
            <a:ahLst/>
            <a:cxnLst/>
            <a:rect l="l" t="t" r="r" b="b"/>
            <a:pathLst>
              <a:path w="37729" h="27713" extrusionOk="0">
                <a:moveTo>
                  <a:pt x="21490" y="1"/>
                </a:moveTo>
                <a:cubicBezTo>
                  <a:pt x="19609" y="1"/>
                  <a:pt x="17948" y="894"/>
                  <a:pt x="16898" y="2289"/>
                </a:cubicBezTo>
                <a:cubicBezTo>
                  <a:pt x="16082" y="1944"/>
                  <a:pt x="15205" y="1756"/>
                  <a:pt x="14280" y="1756"/>
                </a:cubicBezTo>
                <a:cubicBezTo>
                  <a:pt x="11568" y="1756"/>
                  <a:pt x="9217" y="3371"/>
                  <a:pt x="8151" y="5675"/>
                </a:cubicBezTo>
                <a:cubicBezTo>
                  <a:pt x="7744" y="5597"/>
                  <a:pt x="7336" y="5550"/>
                  <a:pt x="6913" y="5550"/>
                </a:cubicBezTo>
                <a:cubicBezTo>
                  <a:pt x="3088" y="5550"/>
                  <a:pt x="1" y="8653"/>
                  <a:pt x="1" y="12478"/>
                </a:cubicBezTo>
                <a:cubicBezTo>
                  <a:pt x="1" y="15942"/>
                  <a:pt x="2540" y="18794"/>
                  <a:pt x="5863" y="19312"/>
                </a:cubicBezTo>
                <a:cubicBezTo>
                  <a:pt x="5722" y="19860"/>
                  <a:pt x="5628" y="20424"/>
                  <a:pt x="5628" y="21020"/>
                </a:cubicBezTo>
                <a:cubicBezTo>
                  <a:pt x="5628" y="24719"/>
                  <a:pt x="8622" y="27713"/>
                  <a:pt x="12321" y="27713"/>
                </a:cubicBezTo>
                <a:cubicBezTo>
                  <a:pt x="14421" y="27713"/>
                  <a:pt x="16286" y="26757"/>
                  <a:pt x="17509" y="25252"/>
                </a:cubicBezTo>
                <a:cubicBezTo>
                  <a:pt x="18104" y="25487"/>
                  <a:pt x="18763" y="25628"/>
                  <a:pt x="19437" y="25628"/>
                </a:cubicBezTo>
                <a:cubicBezTo>
                  <a:pt x="19970" y="25628"/>
                  <a:pt x="20471" y="25550"/>
                  <a:pt x="20942" y="25409"/>
                </a:cubicBezTo>
                <a:cubicBezTo>
                  <a:pt x="21929" y="26396"/>
                  <a:pt x="23293" y="27008"/>
                  <a:pt x="24797" y="27008"/>
                </a:cubicBezTo>
                <a:cubicBezTo>
                  <a:pt x="27556" y="27008"/>
                  <a:pt x="29845" y="24939"/>
                  <a:pt x="30174" y="22274"/>
                </a:cubicBezTo>
                <a:cubicBezTo>
                  <a:pt x="30534" y="22321"/>
                  <a:pt x="30895" y="22368"/>
                  <a:pt x="31271" y="22368"/>
                </a:cubicBezTo>
                <a:cubicBezTo>
                  <a:pt x="34829" y="22368"/>
                  <a:pt x="37729" y="19468"/>
                  <a:pt x="37729" y="15910"/>
                </a:cubicBezTo>
                <a:cubicBezTo>
                  <a:pt x="37729" y="12948"/>
                  <a:pt x="35722" y="10456"/>
                  <a:pt x="32995" y="9688"/>
                </a:cubicBezTo>
                <a:cubicBezTo>
                  <a:pt x="32995" y="9656"/>
                  <a:pt x="33011" y="9625"/>
                  <a:pt x="33011" y="9578"/>
                </a:cubicBezTo>
                <a:cubicBezTo>
                  <a:pt x="33011" y="6521"/>
                  <a:pt x="30534" y="4045"/>
                  <a:pt x="27478" y="4045"/>
                </a:cubicBezTo>
                <a:cubicBezTo>
                  <a:pt x="27321" y="4045"/>
                  <a:pt x="27164" y="4060"/>
                  <a:pt x="27023" y="4076"/>
                </a:cubicBezTo>
                <a:cubicBezTo>
                  <a:pt x="26286" y="1709"/>
                  <a:pt x="24092" y="1"/>
                  <a:pt x="21490" y="1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31"/>
          <p:cNvSpPr/>
          <p:nvPr/>
        </p:nvSpPr>
        <p:spPr>
          <a:xfrm>
            <a:off x="378743" y="2065472"/>
            <a:ext cx="916600" cy="622950"/>
          </a:xfrm>
          <a:custGeom>
            <a:avLst/>
            <a:gdLst/>
            <a:ahLst/>
            <a:cxnLst/>
            <a:rect l="l" t="t" r="r" b="b"/>
            <a:pathLst>
              <a:path w="36664" h="24918" extrusionOk="0">
                <a:moveTo>
                  <a:pt x="23154" y="1"/>
                </a:moveTo>
                <a:cubicBezTo>
                  <a:pt x="20866" y="1"/>
                  <a:pt x="18776" y="1083"/>
                  <a:pt x="17431" y="2826"/>
                </a:cubicBezTo>
                <a:cubicBezTo>
                  <a:pt x="16490" y="2199"/>
                  <a:pt x="15409" y="1760"/>
                  <a:pt x="14233" y="1604"/>
                </a:cubicBezTo>
                <a:cubicBezTo>
                  <a:pt x="13888" y="1556"/>
                  <a:pt x="13546" y="1533"/>
                  <a:pt x="13208" y="1533"/>
                </a:cubicBezTo>
                <a:cubicBezTo>
                  <a:pt x="9949" y="1533"/>
                  <a:pt x="7078" y="3663"/>
                  <a:pt x="6098" y="6745"/>
                </a:cubicBezTo>
                <a:cubicBezTo>
                  <a:pt x="3245" y="7622"/>
                  <a:pt x="1004" y="10068"/>
                  <a:pt x="581" y="13234"/>
                </a:cubicBezTo>
                <a:cubicBezTo>
                  <a:pt x="1" y="17529"/>
                  <a:pt x="3026" y="21494"/>
                  <a:pt x="7336" y="22074"/>
                </a:cubicBezTo>
                <a:cubicBezTo>
                  <a:pt x="7688" y="22124"/>
                  <a:pt x="8037" y="22147"/>
                  <a:pt x="8381" y="22147"/>
                </a:cubicBezTo>
                <a:cubicBezTo>
                  <a:pt x="9236" y="22147"/>
                  <a:pt x="10066" y="22002"/>
                  <a:pt x="10847" y="21745"/>
                </a:cubicBezTo>
                <a:cubicBezTo>
                  <a:pt x="12023" y="23391"/>
                  <a:pt x="13857" y="24551"/>
                  <a:pt x="16020" y="24849"/>
                </a:cubicBezTo>
                <a:cubicBezTo>
                  <a:pt x="16362" y="24895"/>
                  <a:pt x="16703" y="24917"/>
                  <a:pt x="17039" y="24917"/>
                </a:cubicBezTo>
                <a:cubicBezTo>
                  <a:pt x="19675" y="24917"/>
                  <a:pt x="22075" y="23541"/>
                  <a:pt x="23465" y="21400"/>
                </a:cubicBezTo>
                <a:cubicBezTo>
                  <a:pt x="24563" y="22811"/>
                  <a:pt x="26208" y="23814"/>
                  <a:pt x="28121" y="24065"/>
                </a:cubicBezTo>
                <a:cubicBezTo>
                  <a:pt x="28440" y="24107"/>
                  <a:pt x="28757" y="24128"/>
                  <a:pt x="29071" y="24128"/>
                </a:cubicBezTo>
                <a:cubicBezTo>
                  <a:pt x="32590" y="24128"/>
                  <a:pt x="35657" y="21534"/>
                  <a:pt x="36146" y="17936"/>
                </a:cubicBezTo>
                <a:cubicBezTo>
                  <a:pt x="36663" y="14033"/>
                  <a:pt x="33920" y="10444"/>
                  <a:pt x="30017" y="9927"/>
                </a:cubicBezTo>
                <a:cubicBezTo>
                  <a:pt x="29986" y="9911"/>
                  <a:pt x="29970" y="9911"/>
                  <a:pt x="29939" y="9911"/>
                </a:cubicBezTo>
                <a:cubicBezTo>
                  <a:pt x="30143" y="9378"/>
                  <a:pt x="30299" y="8829"/>
                  <a:pt x="30378" y="8234"/>
                </a:cubicBezTo>
                <a:cubicBezTo>
                  <a:pt x="30911" y="4252"/>
                  <a:pt x="28121" y="600"/>
                  <a:pt x="24139" y="67"/>
                </a:cubicBezTo>
                <a:cubicBezTo>
                  <a:pt x="23808" y="23"/>
                  <a:pt x="23479" y="1"/>
                  <a:pt x="23154" y="1"/>
                </a:cubicBezTo>
                <a:close/>
              </a:path>
            </a:pathLst>
          </a:cu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31"/>
          <p:cNvSpPr/>
          <p:nvPr/>
        </p:nvSpPr>
        <p:spPr>
          <a:xfrm>
            <a:off x="494255" y="1054659"/>
            <a:ext cx="1058825" cy="604675"/>
          </a:xfrm>
          <a:custGeom>
            <a:avLst/>
            <a:gdLst/>
            <a:ahLst/>
            <a:cxnLst/>
            <a:rect l="l" t="t" r="r" b="b"/>
            <a:pathLst>
              <a:path w="42353" h="24187" extrusionOk="0">
                <a:moveTo>
                  <a:pt x="27070" y="1"/>
                </a:moveTo>
                <a:cubicBezTo>
                  <a:pt x="24092" y="1"/>
                  <a:pt x="21506" y="1631"/>
                  <a:pt x="20142" y="4060"/>
                </a:cubicBezTo>
                <a:cubicBezTo>
                  <a:pt x="18935" y="3214"/>
                  <a:pt x="17462" y="2712"/>
                  <a:pt x="15879" y="2712"/>
                </a:cubicBezTo>
                <a:cubicBezTo>
                  <a:pt x="12289" y="2712"/>
                  <a:pt x="9295" y="5236"/>
                  <a:pt x="8559" y="8606"/>
                </a:cubicBezTo>
                <a:cubicBezTo>
                  <a:pt x="8167" y="8543"/>
                  <a:pt x="7775" y="8496"/>
                  <a:pt x="7352" y="8496"/>
                </a:cubicBezTo>
                <a:cubicBezTo>
                  <a:pt x="3292" y="8496"/>
                  <a:pt x="0" y="11788"/>
                  <a:pt x="0" y="15863"/>
                </a:cubicBezTo>
                <a:cubicBezTo>
                  <a:pt x="0" y="19923"/>
                  <a:pt x="3292" y="23214"/>
                  <a:pt x="7352" y="23214"/>
                </a:cubicBezTo>
                <a:cubicBezTo>
                  <a:pt x="8809" y="23214"/>
                  <a:pt x="10157" y="22791"/>
                  <a:pt x="11286" y="22070"/>
                </a:cubicBezTo>
                <a:cubicBezTo>
                  <a:pt x="12305" y="23355"/>
                  <a:pt x="13872" y="24186"/>
                  <a:pt x="15643" y="24186"/>
                </a:cubicBezTo>
                <a:cubicBezTo>
                  <a:pt x="17274" y="24186"/>
                  <a:pt x="18731" y="23481"/>
                  <a:pt x="19750" y="22368"/>
                </a:cubicBezTo>
                <a:cubicBezTo>
                  <a:pt x="20910" y="23496"/>
                  <a:pt x="22493" y="24186"/>
                  <a:pt x="24249" y="24186"/>
                </a:cubicBezTo>
                <a:cubicBezTo>
                  <a:pt x="26506" y="24186"/>
                  <a:pt x="28481" y="23026"/>
                  <a:pt x="29641" y="21286"/>
                </a:cubicBezTo>
                <a:cubicBezTo>
                  <a:pt x="30989" y="22478"/>
                  <a:pt x="32760" y="23214"/>
                  <a:pt x="34719" y="23214"/>
                </a:cubicBezTo>
                <a:cubicBezTo>
                  <a:pt x="38935" y="23214"/>
                  <a:pt x="42352" y="19797"/>
                  <a:pt x="42352" y="15565"/>
                </a:cubicBezTo>
                <a:cubicBezTo>
                  <a:pt x="42352" y="11443"/>
                  <a:pt x="39092" y="8089"/>
                  <a:pt x="35001" y="7947"/>
                </a:cubicBezTo>
                <a:cubicBezTo>
                  <a:pt x="35001" y="7932"/>
                  <a:pt x="35001" y="7932"/>
                  <a:pt x="35001" y="7932"/>
                </a:cubicBezTo>
                <a:cubicBezTo>
                  <a:pt x="35001" y="3543"/>
                  <a:pt x="31443" y="1"/>
                  <a:pt x="27070" y="1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31"/>
          <p:cNvSpPr/>
          <p:nvPr/>
        </p:nvSpPr>
        <p:spPr>
          <a:xfrm>
            <a:off x="4586198" y="689459"/>
            <a:ext cx="427391" cy="451232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434" name="Google Shape;1434;p31"/>
          <p:cNvSpPr/>
          <p:nvPr/>
        </p:nvSpPr>
        <p:spPr>
          <a:xfrm>
            <a:off x="4558441" y="3913540"/>
            <a:ext cx="475456" cy="56974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435" name="Google Shape;1435;p31"/>
          <p:cNvSpPr/>
          <p:nvPr/>
        </p:nvSpPr>
        <p:spPr>
          <a:xfrm>
            <a:off x="4563893" y="3103469"/>
            <a:ext cx="449197" cy="50436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436" name="Google Shape;1436;p31"/>
          <p:cNvSpPr/>
          <p:nvPr/>
        </p:nvSpPr>
        <p:spPr>
          <a:xfrm>
            <a:off x="4592475" y="2302752"/>
            <a:ext cx="441422" cy="495005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437" name="Google Shape;1437;p31"/>
          <p:cNvSpPr/>
          <p:nvPr/>
        </p:nvSpPr>
        <p:spPr>
          <a:xfrm>
            <a:off x="4558441" y="1519394"/>
            <a:ext cx="466524" cy="47764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438" name="Google Shape;1438;p31"/>
          <p:cNvSpPr/>
          <p:nvPr/>
        </p:nvSpPr>
        <p:spPr>
          <a:xfrm>
            <a:off x="5104866" y="661415"/>
            <a:ext cx="3594300" cy="57786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439" name="Google Shape;1439;p31"/>
          <p:cNvSpPr/>
          <p:nvPr/>
        </p:nvSpPr>
        <p:spPr>
          <a:xfrm>
            <a:off x="5113444" y="1488868"/>
            <a:ext cx="3594300" cy="537559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440" name="Google Shape;1440;p31"/>
          <p:cNvSpPr/>
          <p:nvPr/>
        </p:nvSpPr>
        <p:spPr>
          <a:xfrm>
            <a:off x="5104866" y="2253435"/>
            <a:ext cx="3594300" cy="54461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441" name="Google Shape;1441;p31"/>
          <p:cNvSpPr/>
          <p:nvPr/>
        </p:nvSpPr>
        <p:spPr>
          <a:xfrm>
            <a:off x="5104866" y="3052860"/>
            <a:ext cx="3594300" cy="627534"/>
          </a:xfrm>
          <a:prstGeom prst="roundRect">
            <a:avLst>
              <a:gd name="adj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442" name="Google Shape;1442;p31"/>
          <p:cNvSpPr/>
          <p:nvPr/>
        </p:nvSpPr>
        <p:spPr>
          <a:xfrm>
            <a:off x="5104866" y="3899340"/>
            <a:ext cx="3594300" cy="58395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grpSp>
        <p:nvGrpSpPr>
          <p:cNvPr id="1447" name="Google Shape;1447;p31"/>
          <p:cNvGrpSpPr/>
          <p:nvPr/>
        </p:nvGrpSpPr>
        <p:grpSpPr>
          <a:xfrm>
            <a:off x="2079150" y="678631"/>
            <a:ext cx="317174" cy="317174"/>
            <a:chOff x="2037825" y="3254050"/>
            <a:chExt cx="296175" cy="296175"/>
          </a:xfrm>
        </p:grpSpPr>
        <p:sp>
          <p:nvSpPr>
            <p:cNvPr id="1448" name="Google Shape;1448;p31"/>
            <p:cNvSpPr/>
            <p:nvPr/>
          </p:nvSpPr>
          <p:spPr>
            <a:xfrm>
              <a:off x="2063825" y="3254050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9"/>
                    <a:pt x="788" y="3466"/>
                    <a:pt x="1733" y="3466"/>
                  </a:cubicBezTo>
                  <a:cubicBezTo>
                    <a:pt x="2678" y="3466"/>
                    <a:pt x="3466" y="2679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1"/>
            <p:cNvSpPr/>
            <p:nvPr/>
          </p:nvSpPr>
          <p:spPr>
            <a:xfrm>
              <a:off x="2178025" y="3289500"/>
              <a:ext cx="104000" cy="67950"/>
            </a:xfrm>
            <a:custGeom>
              <a:avLst/>
              <a:gdLst/>
              <a:ahLst/>
              <a:cxnLst/>
              <a:rect l="l" t="t" r="r" b="b"/>
              <a:pathLst>
                <a:path w="4160" h="2718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95" y="662"/>
                    <a:pt x="316" y="662"/>
                  </a:cubicBezTo>
                  <a:lnTo>
                    <a:pt x="2395" y="662"/>
                  </a:lnTo>
                  <a:cubicBezTo>
                    <a:pt x="2584" y="662"/>
                    <a:pt x="2742" y="820"/>
                    <a:pt x="2742" y="1009"/>
                  </a:cubicBezTo>
                  <a:lnTo>
                    <a:pt x="2742" y="1576"/>
                  </a:lnTo>
                  <a:lnTo>
                    <a:pt x="2616" y="1450"/>
                  </a:lnTo>
                  <a:cubicBezTo>
                    <a:pt x="2568" y="1387"/>
                    <a:pt x="2482" y="1355"/>
                    <a:pt x="2391" y="1355"/>
                  </a:cubicBezTo>
                  <a:cubicBezTo>
                    <a:pt x="2301" y="1355"/>
                    <a:pt x="2206" y="1387"/>
                    <a:pt x="2143" y="1450"/>
                  </a:cubicBezTo>
                  <a:cubicBezTo>
                    <a:pt x="2049" y="1576"/>
                    <a:pt x="2049" y="1796"/>
                    <a:pt x="2143" y="1922"/>
                  </a:cubicBezTo>
                  <a:lnTo>
                    <a:pt x="2868" y="2647"/>
                  </a:lnTo>
                  <a:cubicBezTo>
                    <a:pt x="2931" y="2694"/>
                    <a:pt x="3017" y="2718"/>
                    <a:pt x="3104" y="2718"/>
                  </a:cubicBezTo>
                  <a:cubicBezTo>
                    <a:pt x="3191" y="2718"/>
                    <a:pt x="3277" y="2694"/>
                    <a:pt x="3340" y="2647"/>
                  </a:cubicBezTo>
                  <a:lnTo>
                    <a:pt x="4033" y="1922"/>
                  </a:lnTo>
                  <a:cubicBezTo>
                    <a:pt x="4159" y="1796"/>
                    <a:pt x="4159" y="1576"/>
                    <a:pt x="4033" y="1450"/>
                  </a:cubicBezTo>
                  <a:cubicBezTo>
                    <a:pt x="3986" y="1387"/>
                    <a:pt x="3899" y="1355"/>
                    <a:pt x="3809" y="1355"/>
                  </a:cubicBezTo>
                  <a:cubicBezTo>
                    <a:pt x="3718" y="1355"/>
                    <a:pt x="3624" y="1387"/>
                    <a:pt x="3561" y="1450"/>
                  </a:cubicBezTo>
                  <a:lnTo>
                    <a:pt x="3466" y="1576"/>
                  </a:lnTo>
                  <a:lnTo>
                    <a:pt x="3466" y="1009"/>
                  </a:lnTo>
                  <a:cubicBezTo>
                    <a:pt x="3466" y="441"/>
                    <a:pt x="2994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1"/>
            <p:cNvSpPr/>
            <p:nvPr/>
          </p:nvSpPr>
          <p:spPr>
            <a:xfrm>
              <a:off x="2070125" y="3444225"/>
              <a:ext cx="106350" cy="69075"/>
            </a:xfrm>
            <a:custGeom>
              <a:avLst/>
              <a:gdLst/>
              <a:ahLst/>
              <a:cxnLst/>
              <a:rect l="l" t="t" r="r" b="b"/>
              <a:pathLst>
                <a:path w="4254" h="2763" extrusionOk="0">
                  <a:moveTo>
                    <a:pt x="1095" y="0"/>
                  </a:moveTo>
                  <a:cubicBezTo>
                    <a:pt x="1002" y="0"/>
                    <a:pt x="904" y="28"/>
                    <a:pt x="820" y="112"/>
                  </a:cubicBezTo>
                  <a:lnTo>
                    <a:pt x="127" y="805"/>
                  </a:lnTo>
                  <a:cubicBezTo>
                    <a:pt x="1" y="931"/>
                    <a:pt x="1" y="1184"/>
                    <a:pt x="127" y="1278"/>
                  </a:cubicBezTo>
                  <a:cubicBezTo>
                    <a:pt x="190" y="1341"/>
                    <a:pt x="276" y="1373"/>
                    <a:pt x="363" y="1373"/>
                  </a:cubicBezTo>
                  <a:cubicBezTo>
                    <a:pt x="449" y="1373"/>
                    <a:pt x="536" y="1341"/>
                    <a:pt x="599" y="1278"/>
                  </a:cubicBezTo>
                  <a:lnTo>
                    <a:pt x="725" y="1184"/>
                  </a:lnTo>
                  <a:lnTo>
                    <a:pt x="725" y="1719"/>
                  </a:lnTo>
                  <a:cubicBezTo>
                    <a:pt x="725" y="2318"/>
                    <a:pt x="1198" y="2759"/>
                    <a:pt x="1733" y="2759"/>
                  </a:cubicBezTo>
                  <a:lnTo>
                    <a:pt x="3813" y="2759"/>
                  </a:lnTo>
                  <a:cubicBezTo>
                    <a:pt x="3837" y="2761"/>
                    <a:pt x="3861" y="2763"/>
                    <a:pt x="3883" y="2763"/>
                  </a:cubicBezTo>
                  <a:cubicBezTo>
                    <a:pt x="4122" y="2763"/>
                    <a:pt x="4254" y="2616"/>
                    <a:pt x="4254" y="2444"/>
                  </a:cubicBezTo>
                  <a:cubicBezTo>
                    <a:pt x="4254" y="2223"/>
                    <a:pt x="4096" y="2066"/>
                    <a:pt x="3907" y="2066"/>
                  </a:cubicBezTo>
                  <a:lnTo>
                    <a:pt x="1828" y="2066"/>
                  </a:lnTo>
                  <a:cubicBezTo>
                    <a:pt x="1639" y="2066"/>
                    <a:pt x="1481" y="1908"/>
                    <a:pt x="1481" y="1719"/>
                  </a:cubicBezTo>
                  <a:lnTo>
                    <a:pt x="1481" y="1184"/>
                  </a:lnTo>
                  <a:lnTo>
                    <a:pt x="1576" y="1278"/>
                  </a:lnTo>
                  <a:cubicBezTo>
                    <a:pt x="1639" y="1341"/>
                    <a:pt x="1733" y="1373"/>
                    <a:pt x="1824" y="1373"/>
                  </a:cubicBezTo>
                  <a:cubicBezTo>
                    <a:pt x="1914" y="1373"/>
                    <a:pt x="2001" y="1341"/>
                    <a:pt x="2048" y="1278"/>
                  </a:cubicBezTo>
                  <a:cubicBezTo>
                    <a:pt x="2174" y="1184"/>
                    <a:pt x="2174" y="931"/>
                    <a:pt x="2048" y="805"/>
                  </a:cubicBezTo>
                  <a:lnTo>
                    <a:pt x="1355" y="112"/>
                  </a:lnTo>
                  <a:cubicBezTo>
                    <a:pt x="1292" y="81"/>
                    <a:pt x="1261" y="81"/>
                    <a:pt x="1229" y="18"/>
                  </a:cubicBezTo>
                  <a:cubicBezTo>
                    <a:pt x="1187" y="7"/>
                    <a:pt x="1142" y="0"/>
                    <a:pt x="10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1"/>
            <p:cNvSpPr/>
            <p:nvPr/>
          </p:nvSpPr>
          <p:spPr>
            <a:xfrm>
              <a:off x="2219775" y="3375350"/>
              <a:ext cx="89025" cy="85875"/>
            </a:xfrm>
            <a:custGeom>
              <a:avLst/>
              <a:gdLst/>
              <a:ahLst/>
              <a:cxnLst/>
              <a:rect l="l" t="t" r="r" b="b"/>
              <a:pathLst>
                <a:path w="3561" h="3435" extrusionOk="0">
                  <a:moveTo>
                    <a:pt x="1796" y="0"/>
                  </a:moveTo>
                  <a:cubicBezTo>
                    <a:pt x="788" y="0"/>
                    <a:pt x="0" y="788"/>
                    <a:pt x="0" y="1733"/>
                  </a:cubicBezTo>
                  <a:cubicBezTo>
                    <a:pt x="0" y="2647"/>
                    <a:pt x="788" y="3434"/>
                    <a:pt x="1796" y="3434"/>
                  </a:cubicBezTo>
                  <a:cubicBezTo>
                    <a:pt x="2741" y="3434"/>
                    <a:pt x="3561" y="2647"/>
                    <a:pt x="3561" y="1733"/>
                  </a:cubicBezTo>
                  <a:cubicBezTo>
                    <a:pt x="3561" y="788"/>
                    <a:pt x="2773" y="0"/>
                    <a:pt x="17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1"/>
            <p:cNvSpPr/>
            <p:nvPr/>
          </p:nvSpPr>
          <p:spPr>
            <a:xfrm>
              <a:off x="2037825" y="3339125"/>
              <a:ext cx="138650" cy="88225"/>
            </a:xfrm>
            <a:custGeom>
              <a:avLst/>
              <a:gdLst/>
              <a:ahLst/>
              <a:cxnLst/>
              <a:rect l="l" t="t" r="r" b="b"/>
              <a:pathLst>
                <a:path w="5546" h="3529" extrusionOk="0">
                  <a:moveTo>
                    <a:pt x="1072" y="0"/>
                  </a:moveTo>
                  <a:cubicBezTo>
                    <a:pt x="442" y="536"/>
                    <a:pt x="32" y="1292"/>
                    <a:pt x="32" y="2143"/>
                  </a:cubicBezTo>
                  <a:lnTo>
                    <a:pt x="32" y="3182"/>
                  </a:lnTo>
                  <a:cubicBezTo>
                    <a:pt x="1" y="3371"/>
                    <a:pt x="158" y="3529"/>
                    <a:pt x="347" y="3529"/>
                  </a:cubicBezTo>
                  <a:lnTo>
                    <a:pt x="5199" y="3529"/>
                  </a:lnTo>
                  <a:cubicBezTo>
                    <a:pt x="5388" y="3529"/>
                    <a:pt x="5546" y="3371"/>
                    <a:pt x="5546" y="3182"/>
                  </a:cubicBezTo>
                  <a:lnTo>
                    <a:pt x="5546" y="2143"/>
                  </a:lnTo>
                  <a:cubicBezTo>
                    <a:pt x="5546" y="1292"/>
                    <a:pt x="5168" y="536"/>
                    <a:pt x="4538" y="0"/>
                  </a:cubicBezTo>
                  <a:cubicBezTo>
                    <a:pt x="4096" y="473"/>
                    <a:pt x="3466" y="756"/>
                    <a:pt x="2805" y="756"/>
                  </a:cubicBezTo>
                  <a:cubicBezTo>
                    <a:pt x="2143" y="756"/>
                    <a:pt x="1513" y="504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1"/>
            <p:cNvSpPr/>
            <p:nvPr/>
          </p:nvSpPr>
          <p:spPr>
            <a:xfrm>
              <a:off x="2193775" y="3460400"/>
              <a:ext cx="140225" cy="89825"/>
            </a:xfrm>
            <a:custGeom>
              <a:avLst/>
              <a:gdLst/>
              <a:ahLst/>
              <a:cxnLst/>
              <a:rect l="l" t="t" r="r" b="b"/>
              <a:pathLst>
                <a:path w="5609" h="3593" extrusionOk="0">
                  <a:moveTo>
                    <a:pt x="1009" y="1"/>
                  </a:moveTo>
                  <a:cubicBezTo>
                    <a:pt x="379" y="537"/>
                    <a:pt x="1" y="1261"/>
                    <a:pt x="1" y="2143"/>
                  </a:cubicBezTo>
                  <a:lnTo>
                    <a:pt x="1" y="3246"/>
                  </a:lnTo>
                  <a:cubicBezTo>
                    <a:pt x="1" y="3435"/>
                    <a:pt x="158" y="3592"/>
                    <a:pt x="347" y="3592"/>
                  </a:cubicBezTo>
                  <a:lnTo>
                    <a:pt x="5262" y="3592"/>
                  </a:lnTo>
                  <a:cubicBezTo>
                    <a:pt x="5451" y="3592"/>
                    <a:pt x="5609" y="3435"/>
                    <a:pt x="5609" y="3246"/>
                  </a:cubicBezTo>
                  <a:lnTo>
                    <a:pt x="5609" y="2143"/>
                  </a:lnTo>
                  <a:cubicBezTo>
                    <a:pt x="5577" y="1261"/>
                    <a:pt x="5199" y="537"/>
                    <a:pt x="4569" y="1"/>
                  </a:cubicBezTo>
                  <a:cubicBezTo>
                    <a:pt x="4128" y="474"/>
                    <a:pt x="3498" y="757"/>
                    <a:pt x="2773" y="757"/>
                  </a:cubicBezTo>
                  <a:cubicBezTo>
                    <a:pt x="2080" y="757"/>
                    <a:pt x="1450" y="474"/>
                    <a:pt x="1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4" name="Google Shape;1454;p31"/>
          <p:cNvGrpSpPr/>
          <p:nvPr/>
        </p:nvGrpSpPr>
        <p:grpSpPr>
          <a:xfrm>
            <a:off x="3202621" y="1236900"/>
            <a:ext cx="317174" cy="279210"/>
            <a:chOff x="4991425" y="3617150"/>
            <a:chExt cx="296175" cy="260725"/>
          </a:xfrm>
        </p:grpSpPr>
        <p:sp>
          <p:nvSpPr>
            <p:cNvPr id="1455" name="Google Shape;1455;p31"/>
            <p:cNvSpPr/>
            <p:nvPr/>
          </p:nvSpPr>
          <p:spPr>
            <a:xfrm>
              <a:off x="5069400" y="3738450"/>
              <a:ext cx="139425" cy="139425"/>
            </a:xfrm>
            <a:custGeom>
              <a:avLst/>
              <a:gdLst/>
              <a:ahLst/>
              <a:cxnLst/>
              <a:rect l="l" t="t" r="r" b="b"/>
              <a:pathLst>
                <a:path w="5577" h="5577" extrusionOk="0">
                  <a:moveTo>
                    <a:pt x="2804" y="0"/>
                  </a:moveTo>
                  <a:cubicBezTo>
                    <a:pt x="1607" y="0"/>
                    <a:pt x="1450" y="725"/>
                    <a:pt x="1009" y="3308"/>
                  </a:cubicBezTo>
                  <a:cubicBezTo>
                    <a:pt x="946" y="3749"/>
                    <a:pt x="851" y="4285"/>
                    <a:pt x="757" y="4883"/>
                  </a:cubicBezTo>
                  <a:lnTo>
                    <a:pt x="347" y="4883"/>
                  </a:lnTo>
                  <a:cubicBezTo>
                    <a:pt x="158" y="4883"/>
                    <a:pt x="0" y="5041"/>
                    <a:pt x="0" y="5230"/>
                  </a:cubicBezTo>
                  <a:cubicBezTo>
                    <a:pt x="0" y="5419"/>
                    <a:pt x="158" y="5576"/>
                    <a:pt x="347" y="5576"/>
                  </a:cubicBezTo>
                  <a:lnTo>
                    <a:pt x="5230" y="5576"/>
                  </a:lnTo>
                  <a:cubicBezTo>
                    <a:pt x="5419" y="5545"/>
                    <a:pt x="5577" y="5387"/>
                    <a:pt x="5577" y="5198"/>
                  </a:cubicBezTo>
                  <a:cubicBezTo>
                    <a:pt x="5577" y="5009"/>
                    <a:pt x="5419" y="4852"/>
                    <a:pt x="5230" y="4852"/>
                  </a:cubicBezTo>
                  <a:lnTo>
                    <a:pt x="4852" y="4852"/>
                  </a:lnTo>
                  <a:cubicBezTo>
                    <a:pt x="4726" y="4253"/>
                    <a:pt x="4632" y="3749"/>
                    <a:pt x="4569" y="3277"/>
                  </a:cubicBezTo>
                  <a:cubicBezTo>
                    <a:pt x="4128" y="756"/>
                    <a:pt x="3970" y="0"/>
                    <a:pt x="28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1"/>
            <p:cNvSpPr/>
            <p:nvPr/>
          </p:nvSpPr>
          <p:spPr>
            <a:xfrm>
              <a:off x="5200150" y="3617150"/>
              <a:ext cx="69325" cy="69325"/>
            </a:xfrm>
            <a:custGeom>
              <a:avLst/>
              <a:gdLst/>
              <a:ahLst/>
              <a:cxnLst/>
              <a:rect l="l" t="t" r="r" b="b"/>
              <a:pathLst>
                <a:path w="2773" h="2773" extrusionOk="0">
                  <a:moveTo>
                    <a:pt x="1386" y="0"/>
                  </a:moveTo>
                  <a:cubicBezTo>
                    <a:pt x="630" y="0"/>
                    <a:pt x="0" y="630"/>
                    <a:pt x="0" y="1387"/>
                  </a:cubicBezTo>
                  <a:cubicBezTo>
                    <a:pt x="0" y="2111"/>
                    <a:pt x="630" y="2773"/>
                    <a:pt x="1386" y="2773"/>
                  </a:cubicBezTo>
                  <a:cubicBezTo>
                    <a:pt x="2143" y="2773"/>
                    <a:pt x="2773" y="2111"/>
                    <a:pt x="2773" y="1387"/>
                  </a:cubicBezTo>
                  <a:cubicBezTo>
                    <a:pt x="2773" y="630"/>
                    <a:pt x="2143" y="0"/>
                    <a:pt x="1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1"/>
            <p:cNvSpPr/>
            <p:nvPr/>
          </p:nvSpPr>
          <p:spPr>
            <a:xfrm>
              <a:off x="5009550" y="3617150"/>
              <a:ext cx="68525" cy="69325"/>
            </a:xfrm>
            <a:custGeom>
              <a:avLst/>
              <a:gdLst/>
              <a:ahLst/>
              <a:cxnLst/>
              <a:rect l="l" t="t" r="r" b="b"/>
              <a:pathLst>
                <a:path w="2741" h="2773" extrusionOk="0">
                  <a:moveTo>
                    <a:pt x="1355" y="0"/>
                  </a:moveTo>
                  <a:cubicBezTo>
                    <a:pt x="599" y="0"/>
                    <a:pt x="0" y="630"/>
                    <a:pt x="0" y="1387"/>
                  </a:cubicBezTo>
                  <a:cubicBezTo>
                    <a:pt x="0" y="2143"/>
                    <a:pt x="599" y="2773"/>
                    <a:pt x="1355" y="2773"/>
                  </a:cubicBezTo>
                  <a:cubicBezTo>
                    <a:pt x="2111" y="2773"/>
                    <a:pt x="2741" y="2143"/>
                    <a:pt x="2741" y="1387"/>
                  </a:cubicBezTo>
                  <a:cubicBezTo>
                    <a:pt x="2741" y="630"/>
                    <a:pt x="2111" y="0"/>
                    <a:pt x="13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1"/>
            <p:cNvSpPr/>
            <p:nvPr/>
          </p:nvSpPr>
          <p:spPr>
            <a:xfrm>
              <a:off x="4991425" y="3686450"/>
              <a:ext cx="104775" cy="52025"/>
            </a:xfrm>
            <a:custGeom>
              <a:avLst/>
              <a:gdLst/>
              <a:ahLst/>
              <a:cxnLst/>
              <a:rect l="l" t="t" r="r" b="b"/>
              <a:pathLst>
                <a:path w="4191" h="2081" extrusionOk="0">
                  <a:moveTo>
                    <a:pt x="568" y="1"/>
                  </a:moveTo>
                  <a:cubicBezTo>
                    <a:pt x="252" y="347"/>
                    <a:pt x="0" y="851"/>
                    <a:pt x="0" y="1356"/>
                  </a:cubicBezTo>
                  <a:lnTo>
                    <a:pt x="0" y="1734"/>
                  </a:lnTo>
                  <a:cubicBezTo>
                    <a:pt x="0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33" y="2080"/>
                    <a:pt x="4191" y="1923"/>
                    <a:pt x="4191" y="1734"/>
                  </a:cubicBezTo>
                  <a:lnTo>
                    <a:pt x="4191" y="1356"/>
                  </a:lnTo>
                  <a:cubicBezTo>
                    <a:pt x="4191" y="820"/>
                    <a:pt x="3970" y="347"/>
                    <a:pt x="3624" y="1"/>
                  </a:cubicBezTo>
                  <a:cubicBezTo>
                    <a:pt x="3245" y="410"/>
                    <a:pt x="2678" y="694"/>
                    <a:pt x="2080" y="694"/>
                  </a:cubicBezTo>
                  <a:cubicBezTo>
                    <a:pt x="1513" y="694"/>
                    <a:pt x="946" y="410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1"/>
            <p:cNvSpPr/>
            <p:nvPr/>
          </p:nvSpPr>
          <p:spPr>
            <a:xfrm>
              <a:off x="5183600" y="3686450"/>
              <a:ext cx="104000" cy="52025"/>
            </a:xfrm>
            <a:custGeom>
              <a:avLst/>
              <a:gdLst/>
              <a:ahLst/>
              <a:cxnLst/>
              <a:rect l="l" t="t" r="r" b="b"/>
              <a:pathLst>
                <a:path w="4160" h="2081" extrusionOk="0">
                  <a:moveTo>
                    <a:pt x="536" y="1"/>
                  </a:moveTo>
                  <a:cubicBezTo>
                    <a:pt x="221" y="347"/>
                    <a:pt x="1" y="851"/>
                    <a:pt x="1" y="1356"/>
                  </a:cubicBezTo>
                  <a:lnTo>
                    <a:pt x="1" y="1702"/>
                  </a:lnTo>
                  <a:cubicBezTo>
                    <a:pt x="1" y="1923"/>
                    <a:pt x="158" y="2080"/>
                    <a:pt x="347" y="2080"/>
                  </a:cubicBezTo>
                  <a:lnTo>
                    <a:pt x="3813" y="2080"/>
                  </a:lnTo>
                  <a:cubicBezTo>
                    <a:pt x="4002" y="2080"/>
                    <a:pt x="4159" y="1923"/>
                    <a:pt x="4159" y="1702"/>
                  </a:cubicBezTo>
                  <a:lnTo>
                    <a:pt x="4159" y="1356"/>
                  </a:lnTo>
                  <a:cubicBezTo>
                    <a:pt x="4159" y="820"/>
                    <a:pt x="3970" y="347"/>
                    <a:pt x="3624" y="1"/>
                  </a:cubicBezTo>
                  <a:cubicBezTo>
                    <a:pt x="3214" y="410"/>
                    <a:pt x="2679" y="694"/>
                    <a:pt x="2080" y="694"/>
                  </a:cubicBezTo>
                  <a:cubicBezTo>
                    <a:pt x="1450" y="694"/>
                    <a:pt x="946" y="410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1"/>
            <p:cNvSpPr/>
            <p:nvPr/>
          </p:nvSpPr>
          <p:spPr>
            <a:xfrm>
              <a:off x="5187550" y="3755775"/>
              <a:ext cx="100050" cy="52800"/>
            </a:xfrm>
            <a:custGeom>
              <a:avLst/>
              <a:gdLst/>
              <a:ahLst/>
              <a:cxnLst/>
              <a:rect l="l" t="t" r="r" b="b"/>
              <a:pathLst>
                <a:path w="4002" h="2112" extrusionOk="0">
                  <a:moveTo>
                    <a:pt x="0" y="0"/>
                  </a:moveTo>
                  <a:cubicBezTo>
                    <a:pt x="189" y="567"/>
                    <a:pt x="315" y="1229"/>
                    <a:pt x="473" y="2111"/>
                  </a:cubicBezTo>
                  <a:lnTo>
                    <a:pt x="3655" y="2111"/>
                  </a:lnTo>
                  <a:cubicBezTo>
                    <a:pt x="3844" y="2111"/>
                    <a:pt x="4001" y="1954"/>
                    <a:pt x="4001" y="1733"/>
                  </a:cubicBezTo>
                  <a:lnTo>
                    <a:pt x="4001" y="378"/>
                  </a:lnTo>
                  <a:cubicBezTo>
                    <a:pt x="3970" y="158"/>
                    <a:pt x="3844" y="0"/>
                    <a:pt x="3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1"/>
            <p:cNvSpPr/>
            <p:nvPr/>
          </p:nvSpPr>
          <p:spPr>
            <a:xfrm>
              <a:off x="4991425" y="3755775"/>
              <a:ext cx="100850" cy="52000"/>
            </a:xfrm>
            <a:custGeom>
              <a:avLst/>
              <a:gdLst/>
              <a:ahLst/>
              <a:cxnLst/>
              <a:rect l="l" t="t" r="r" b="b"/>
              <a:pathLst>
                <a:path w="4034" h="2080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54"/>
                    <a:pt x="158" y="2080"/>
                    <a:pt x="347" y="2080"/>
                  </a:cubicBezTo>
                  <a:lnTo>
                    <a:pt x="3561" y="2080"/>
                  </a:lnTo>
                  <a:cubicBezTo>
                    <a:pt x="3718" y="1229"/>
                    <a:pt x="3813" y="567"/>
                    <a:pt x="40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6" name="Google Shape;1466;p31"/>
          <p:cNvGrpSpPr/>
          <p:nvPr/>
        </p:nvGrpSpPr>
        <p:grpSpPr>
          <a:xfrm>
            <a:off x="3100496" y="3213276"/>
            <a:ext cx="317174" cy="317174"/>
            <a:chOff x="583100" y="3982600"/>
            <a:chExt cx="296175" cy="296175"/>
          </a:xfrm>
        </p:grpSpPr>
        <p:sp>
          <p:nvSpPr>
            <p:cNvPr id="1467" name="Google Shape;1467;p31"/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1"/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1"/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1"/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1"/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1"/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1"/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31"/>
          <p:cNvGrpSpPr/>
          <p:nvPr/>
        </p:nvGrpSpPr>
        <p:grpSpPr>
          <a:xfrm>
            <a:off x="2078479" y="3807913"/>
            <a:ext cx="318538" cy="313899"/>
            <a:chOff x="-5254775" y="3631325"/>
            <a:chExt cx="296950" cy="292625"/>
          </a:xfrm>
        </p:grpSpPr>
        <p:sp>
          <p:nvSpPr>
            <p:cNvPr id="1475" name="Google Shape;1475;p31"/>
            <p:cNvSpPr/>
            <p:nvPr/>
          </p:nvSpPr>
          <p:spPr>
            <a:xfrm>
              <a:off x="-5246900" y="3766400"/>
              <a:ext cx="58300" cy="55150"/>
            </a:xfrm>
            <a:custGeom>
              <a:avLst/>
              <a:gdLst/>
              <a:ahLst/>
              <a:cxnLst/>
              <a:rect l="l" t="t" r="r" b="b"/>
              <a:pathLst>
                <a:path w="2332" h="2206" extrusionOk="0">
                  <a:moveTo>
                    <a:pt x="1769" y="1"/>
                  </a:moveTo>
                  <a:cubicBezTo>
                    <a:pt x="1639" y="1"/>
                    <a:pt x="1513" y="48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64"/>
                  </a:cubicBezTo>
                  <a:cubicBezTo>
                    <a:pt x="300" y="2159"/>
                    <a:pt x="434" y="2206"/>
                    <a:pt x="564" y="2206"/>
                  </a:cubicBezTo>
                  <a:cubicBezTo>
                    <a:pt x="694" y="2206"/>
                    <a:pt x="820" y="2159"/>
                    <a:pt x="914" y="2064"/>
                  </a:cubicBezTo>
                  <a:lnTo>
                    <a:pt x="2143" y="835"/>
                  </a:lnTo>
                  <a:cubicBezTo>
                    <a:pt x="2332" y="646"/>
                    <a:pt x="2332" y="331"/>
                    <a:pt x="2143" y="142"/>
                  </a:cubicBezTo>
                  <a:cubicBezTo>
                    <a:pt x="2033" y="48"/>
                    <a:pt x="1899" y="1"/>
                    <a:pt x="1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1"/>
            <p:cNvSpPr/>
            <p:nvPr/>
          </p:nvSpPr>
          <p:spPr>
            <a:xfrm>
              <a:off x="-5216175" y="3795550"/>
              <a:ext cx="58300" cy="55950"/>
            </a:xfrm>
            <a:custGeom>
              <a:avLst/>
              <a:gdLst/>
              <a:ahLst/>
              <a:cxnLst/>
              <a:rect l="l" t="t" r="r" b="b"/>
              <a:pathLst>
                <a:path w="2332" h="2238" extrusionOk="0">
                  <a:moveTo>
                    <a:pt x="1764" y="0"/>
                  </a:moveTo>
                  <a:cubicBezTo>
                    <a:pt x="1638" y="0"/>
                    <a:pt x="1512" y="47"/>
                    <a:pt x="1418" y="142"/>
                  </a:cubicBezTo>
                  <a:lnTo>
                    <a:pt x="189" y="1371"/>
                  </a:lnTo>
                  <a:cubicBezTo>
                    <a:pt x="0" y="1560"/>
                    <a:pt x="0" y="1875"/>
                    <a:pt x="189" y="2095"/>
                  </a:cubicBezTo>
                  <a:cubicBezTo>
                    <a:pt x="284" y="2190"/>
                    <a:pt x="410" y="2237"/>
                    <a:pt x="540" y="2237"/>
                  </a:cubicBezTo>
                  <a:cubicBezTo>
                    <a:pt x="670" y="2237"/>
                    <a:pt x="804" y="2190"/>
                    <a:pt x="914" y="2095"/>
                  </a:cubicBezTo>
                  <a:lnTo>
                    <a:pt x="2111" y="867"/>
                  </a:lnTo>
                  <a:cubicBezTo>
                    <a:pt x="2332" y="678"/>
                    <a:pt x="2332" y="363"/>
                    <a:pt x="2111" y="142"/>
                  </a:cubicBezTo>
                  <a:cubicBezTo>
                    <a:pt x="2016" y="47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1"/>
            <p:cNvSpPr/>
            <p:nvPr/>
          </p:nvSpPr>
          <p:spPr>
            <a:xfrm>
              <a:off x="-5185475" y="3826250"/>
              <a:ext cx="57525" cy="55750"/>
            </a:xfrm>
            <a:custGeom>
              <a:avLst/>
              <a:gdLst/>
              <a:ahLst/>
              <a:cxnLst/>
              <a:rect l="l" t="t" r="r" b="b"/>
              <a:pathLst>
                <a:path w="2301" h="2230" extrusionOk="0">
                  <a:moveTo>
                    <a:pt x="1765" y="1"/>
                  </a:moveTo>
                  <a:cubicBezTo>
                    <a:pt x="1639" y="1"/>
                    <a:pt x="1513" y="48"/>
                    <a:pt x="1419" y="143"/>
                  </a:cubicBezTo>
                  <a:lnTo>
                    <a:pt x="190" y="1371"/>
                  </a:lnTo>
                  <a:cubicBezTo>
                    <a:pt x="1" y="1560"/>
                    <a:pt x="1" y="1875"/>
                    <a:pt x="190" y="2064"/>
                  </a:cubicBezTo>
                  <a:cubicBezTo>
                    <a:pt x="284" y="2175"/>
                    <a:pt x="410" y="2230"/>
                    <a:pt x="536" y="2230"/>
                  </a:cubicBezTo>
                  <a:cubicBezTo>
                    <a:pt x="662" y="2230"/>
                    <a:pt x="788" y="2175"/>
                    <a:pt x="883" y="2064"/>
                  </a:cubicBezTo>
                  <a:lnTo>
                    <a:pt x="2112" y="836"/>
                  </a:lnTo>
                  <a:cubicBezTo>
                    <a:pt x="2301" y="647"/>
                    <a:pt x="2301" y="332"/>
                    <a:pt x="2112" y="143"/>
                  </a:cubicBezTo>
                  <a:cubicBezTo>
                    <a:pt x="2017" y="48"/>
                    <a:pt x="1891" y="1"/>
                    <a:pt x="1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1"/>
            <p:cNvSpPr/>
            <p:nvPr/>
          </p:nvSpPr>
          <p:spPr>
            <a:xfrm>
              <a:off x="-5156325" y="3856375"/>
              <a:ext cx="58300" cy="55750"/>
            </a:xfrm>
            <a:custGeom>
              <a:avLst/>
              <a:gdLst/>
              <a:ahLst/>
              <a:cxnLst/>
              <a:rect l="l" t="t" r="r" b="b"/>
              <a:pathLst>
                <a:path w="2332" h="2230" extrusionOk="0">
                  <a:moveTo>
                    <a:pt x="1781" y="1"/>
                  </a:moveTo>
                  <a:cubicBezTo>
                    <a:pt x="1655" y="1"/>
                    <a:pt x="1529" y="56"/>
                    <a:pt x="1418" y="166"/>
                  </a:cubicBezTo>
                  <a:lnTo>
                    <a:pt x="190" y="1395"/>
                  </a:lnTo>
                  <a:cubicBezTo>
                    <a:pt x="1" y="1584"/>
                    <a:pt x="1" y="1899"/>
                    <a:pt x="190" y="2088"/>
                  </a:cubicBezTo>
                  <a:cubicBezTo>
                    <a:pt x="300" y="2183"/>
                    <a:pt x="442" y="2230"/>
                    <a:pt x="575" y="2230"/>
                  </a:cubicBezTo>
                  <a:cubicBezTo>
                    <a:pt x="709" y="2230"/>
                    <a:pt x="835" y="2183"/>
                    <a:pt x="914" y="2088"/>
                  </a:cubicBezTo>
                  <a:lnTo>
                    <a:pt x="2143" y="859"/>
                  </a:lnTo>
                  <a:cubicBezTo>
                    <a:pt x="2332" y="670"/>
                    <a:pt x="2332" y="355"/>
                    <a:pt x="2143" y="166"/>
                  </a:cubicBezTo>
                  <a:cubicBezTo>
                    <a:pt x="2033" y="56"/>
                    <a:pt x="1907" y="1"/>
                    <a:pt x="1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1"/>
            <p:cNvSpPr/>
            <p:nvPr/>
          </p:nvSpPr>
          <p:spPr>
            <a:xfrm>
              <a:off x="-5105925" y="3886525"/>
              <a:ext cx="37050" cy="37425"/>
            </a:xfrm>
            <a:custGeom>
              <a:avLst/>
              <a:gdLst/>
              <a:ahLst/>
              <a:cxnLst/>
              <a:rect l="l" t="t" r="r" b="b"/>
              <a:pathLst>
                <a:path w="1482" h="1497" extrusionOk="0">
                  <a:moveTo>
                    <a:pt x="662" y="0"/>
                  </a:moveTo>
                  <a:lnTo>
                    <a:pt x="536" y="126"/>
                  </a:lnTo>
                  <a:lnTo>
                    <a:pt x="1" y="756"/>
                  </a:lnTo>
                  <a:lnTo>
                    <a:pt x="599" y="1355"/>
                  </a:lnTo>
                  <a:cubicBezTo>
                    <a:pt x="694" y="1449"/>
                    <a:pt x="820" y="1497"/>
                    <a:pt x="946" y="1497"/>
                  </a:cubicBezTo>
                  <a:cubicBezTo>
                    <a:pt x="1072" y="1497"/>
                    <a:pt x="1198" y="1449"/>
                    <a:pt x="1293" y="1355"/>
                  </a:cubicBezTo>
                  <a:cubicBezTo>
                    <a:pt x="1482" y="1166"/>
                    <a:pt x="1482" y="851"/>
                    <a:pt x="1293" y="662"/>
                  </a:cubicBezTo>
                  <a:lnTo>
                    <a:pt x="6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1"/>
            <p:cNvSpPr/>
            <p:nvPr/>
          </p:nvSpPr>
          <p:spPr>
            <a:xfrm>
              <a:off x="-5254775" y="3648050"/>
              <a:ext cx="278050" cy="248325"/>
            </a:xfrm>
            <a:custGeom>
              <a:avLst/>
              <a:gdLst/>
              <a:ahLst/>
              <a:cxnLst/>
              <a:rect l="l" t="t" r="r" b="b"/>
              <a:pathLst>
                <a:path w="11122" h="9933" extrusionOk="0">
                  <a:moveTo>
                    <a:pt x="4049" y="1"/>
                  </a:moveTo>
                  <a:cubicBezTo>
                    <a:pt x="3781" y="1"/>
                    <a:pt x="3513" y="103"/>
                    <a:pt x="3308" y="308"/>
                  </a:cubicBezTo>
                  <a:lnTo>
                    <a:pt x="410" y="3364"/>
                  </a:lnTo>
                  <a:cubicBezTo>
                    <a:pt x="0" y="3774"/>
                    <a:pt x="0" y="4435"/>
                    <a:pt x="410" y="4813"/>
                  </a:cubicBezTo>
                  <a:lnTo>
                    <a:pt x="631" y="5065"/>
                  </a:lnTo>
                  <a:lnTo>
                    <a:pt x="1198" y="4498"/>
                  </a:lnTo>
                  <a:cubicBezTo>
                    <a:pt x="1454" y="4242"/>
                    <a:pt x="1794" y="4106"/>
                    <a:pt x="2122" y="4106"/>
                  </a:cubicBezTo>
                  <a:cubicBezTo>
                    <a:pt x="2398" y="4106"/>
                    <a:pt x="2666" y="4202"/>
                    <a:pt x="2867" y="4404"/>
                  </a:cubicBezTo>
                  <a:cubicBezTo>
                    <a:pt x="3151" y="4624"/>
                    <a:pt x="3308" y="4971"/>
                    <a:pt x="3277" y="5286"/>
                  </a:cubicBezTo>
                  <a:cubicBezTo>
                    <a:pt x="3592" y="5286"/>
                    <a:pt x="3907" y="5412"/>
                    <a:pt x="4128" y="5664"/>
                  </a:cubicBezTo>
                  <a:cubicBezTo>
                    <a:pt x="4380" y="5884"/>
                    <a:pt x="4506" y="6200"/>
                    <a:pt x="4506" y="6515"/>
                  </a:cubicBezTo>
                  <a:cubicBezTo>
                    <a:pt x="4821" y="6515"/>
                    <a:pt x="5136" y="6641"/>
                    <a:pt x="5356" y="6861"/>
                  </a:cubicBezTo>
                  <a:cubicBezTo>
                    <a:pt x="5608" y="7113"/>
                    <a:pt x="5703" y="7428"/>
                    <a:pt x="5703" y="7743"/>
                  </a:cubicBezTo>
                  <a:cubicBezTo>
                    <a:pt x="6018" y="7743"/>
                    <a:pt x="6364" y="7869"/>
                    <a:pt x="6585" y="8090"/>
                  </a:cubicBezTo>
                  <a:cubicBezTo>
                    <a:pt x="6837" y="8342"/>
                    <a:pt x="6931" y="8657"/>
                    <a:pt x="6931" y="8909"/>
                  </a:cubicBezTo>
                  <a:lnTo>
                    <a:pt x="7814" y="9791"/>
                  </a:lnTo>
                  <a:cubicBezTo>
                    <a:pt x="7908" y="9886"/>
                    <a:pt x="8034" y="9933"/>
                    <a:pt x="8160" y="9933"/>
                  </a:cubicBezTo>
                  <a:cubicBezTo>
                    <a:pt x="8286" y="9933"/>
                    <a:pt x="8412" y="9886"/>
                    <a:pt x="8507" y="9791"/>
                  </a:cubicBezTo>
                  <a:cubicBezTo>
                    <a:pt x="8727" y="9602"/>
                    <a:pt x="8727" y="9287"/>
                    <a:pt x="8507" y="9066"/>
                  </a:cubicBezTo>
                  <a:lnTo>
                    <a:pt x="7656" y="8216"/>
                  </a:lnTo>
                  <a:cubicBezTo>
                    <a:pt x="7530" y="8090"/>
                    <a:pt x="7530" y="7869"/>
                    <a:pt x="7656" y="7743"/>
                  </a:cubicBezTo>
                  <a:cubicBezTo>
                    <a:pt x="7748" y="7596"/>
                    <a:pt x="7851" y="7534"/>
                    <a:pt x="7953" y="7534"/>
                  </a:cubicBezTo>
                  <a:cubicBezTo>
                    <a:pt x="8024" y="7534"/>
                    <a:pt x="8095" y="7565"/>
                    <a:pt x="8160" y="7617"/>
                  </a:cubicBezTo>
                  <a:lnTo>
                    <a:pt x="9011" y="8499"/>
                  </a:lnTo>
                  <a:cubicBezTo>
                    <a:pt x="9121" y="8594"/>
                    <a:pt x="9255" y="8641"/>
                    <a:pt x="9385" y="8641"/>
                  </a:cubicBezTo>
                  <a:cubicBezTo>
                    <a:pt x="9515" y="8641"/>
                    <a:pt x="9641" y="8594"/>
                    <a:pt x="9735" y="8499"/>
                  </a:cubicBezTo>
                  <a:cubicBezTo>
                    <a:pt x="9924" y="8279"/>
                    <a:pt x="9924" y="7964"/>
                    <a:pt x="9735" y="7775"/>
                  </a:cubicBezTo>
                  <a:lnTo>
                    <a:pt x="8853" y="6924"/>
                  </a:lnTo>
                  <a:cubicBezTo>
                    <a:pt x="8759" y="6798"/>
                    <a:pt x="8759" y="6578"/>
                    <a:pt x="8853" y="6452"/>
                  </a:cubicBezTo>
                  <a:cubicBezTo>
                    <a:pt x="8916" y="6389"/>
                    <a:pt x="9011" y="6357"/>
                    <a:pt x="9101" y="6357"/>
                  </a:cubicBezTo>
                  <a:cubicBezTo>
                    <a:pt x="9192" y="6357"/>
                    <a:pt x="9279" y="6389"/>
                    <a:pt x="9326" y="6452"/>
                  </a:cubicBezTo>
                  <a:lnTo>
                    <a:pt x="10208" y="7302"/>
                  </a:lnTo>
                  <a:cubicBezTo>
                    <a:pt x="10303" y="7397"/>
                    <a:pt x="10429" y="7444"/>
                    <a:pt x="10555" y="7444"/>
                  </a:cubicBezTo>
                  <a:cubicBezTo>
                    <a:pt x="10681" y="7444"/>
                    <a:pt x="10807" y="7397"/>
                    <a:pt x="10901" y="7302"/>
                  </a:cubicBezTo>
                  <a:cubicBezTo>
                    <a:pt x="11122" y="7113"/>
                    <a:pt x="11122" y="6798"/>
                    <a:pt x="10901" y="6609"/>
                  </a:cubicBezTo>
                  <a:lnTo>
                    <a:pt x="10334" y="6010"/>
                  </a:lnTo>
                  <a:lnTo>
                    <a:pt x="10208" y="5884"/>
                  </a:lnTo>
                  <a:lnTo>
                    <a:pt x="6931" y="2608"/>
                  </a:lnTo>
                  <a:cubicBezTo>
                    <a:pt x="6884" y="2561"/>
                    <a:pt x="6798" y="2537"/>
                    <a:pt x="6707" y="2537"/>
                  </a:cubicBezTo>
                  <a:cubicBezTo>
                    <a:pt x="6616" y="2537"/>
                    <a:pt x="6522" y="2561"/>
                    <a:pt x="6459" y="2608"/>
                  </a:cubicBezTo>
                  <a:lnTo>
                    <a:pt x="5167" y="3931"/>
                  </a:lnTo>
                  <a:cubicBezTo>
                    <a:pt x="4904" y="4176"/>
                    <a:pt x="4562" y="4308"/>
                    <a:pt x="4229" y="4308"/>
                  </a:cubicBezTo>
                  <a:cubicBezTo>
                    <a:pt x="4004" y="4308"/>
                    <a:pt x="3783" y="4247"/>
                    <a:pt x="3592" y="4120"/>
                  </a:cubicBezTo>
                  <a:cubicBezTo>
                    <a:pt x="2962" y="3679"/>
                    <a:pt x="2930" y="2829"/>
                    <a:pt x="3434" y="2293"/>
                  </a:cubicBezTo>
                  <a:lnTo>
                    <a:pt x="5010" y="529"/>
                  </a:lnTo>
                  <a:lnTo>
                    <a:pt x="4789" y="308"/>
                  </a:lnTo>
                  <a:cubicBezTo>
                    <a:pt x="4584" y="103"/>
                    <a:pt x="4317" y="1"/>
                    <a:pt x="40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1"/>
            <p:cNvSpPr/>
            <p:nvPr/>
          </p:nvSpPr>
          <p:spPr>
            <a:xfrm>
              <a:off x="-5163425" y="3631325"/>
              <a:ext cx="205600" cy="150450"/>
            </a:xfrm>
            <a:custGeom>
              <a:avLst/>
              <a:gdLst/>
              <a:ahLst/>
              <a:cxnLst/>
              <a:rect l="l" t="t" r="r" b="b"/>
              <a:pathLst>
                <a:path w="8224" h="6018" extrusionOk="0">
                  <a:moveTo>
                    <a:pt x="3699" y="0"/>
                  </a:moveTo>
                  <a:cubicBezTo>
                    <a:pt x="3435" y="0"/>
                    <a:pt x="3167" y="95"/>
                    <a:pt x="2962" y="284"/>
                  </a:cubicBezTo>
                  <a:lnTo>
                    <a:pt x="2364" y="883"/>
                  </a:lnTo>
                  <a:lnTo>
                    <a:pt x="2269" y="1009"/>
                  </a:lnTo>
                  <a:lnTo>
                    <a:pt x="222" y="3245"/>
                  </a:lnTo>
                  <a:cubicBezTo>
                    <a:pt x="1" y="3435"/>
                    <a:pt x="1" y="3781"/>
                    <a:pt x="222" y="3970"/>
                  </a:cubicBezTo>
                  <a:cubicBezTo>
                    <a:pt x="316" y="4065"/>
                    <a:pt x="442" y="4112"/>
                    <a:pt x="568" y="4112"/>
                  </a:cubicBezTo>
                  <a:cubicBezTo>
                    <a:pt x="694" y="4112"/>
                    <a:pt x="820" y="4065"/>
                    <a:pt x="915" y="3970"/>
                  </a:cubicBezTo>
                  <a:lnTo>
                    <a:pt x="2269" y="2615"/>
                  </a:lnTo>
                  <a:cubicBezTo>
                    <a:pt x="2458" y="2426"/>
                    <a:pt x="2718" y="2332"/>
                    <a:pt x="2982" y="2332"/>
                  </a:cubicBezTo>
                  <a:cubicBezTo>
                    <a:pt x="3246" y="2332"/>
                    <a:pt x="3514" y="2426"/>
                    <a:pt x="3719" y="2615"/>
                  </a:cubicBezTo>
                  <a:lnTo>
                    <a:pt x="7090" y="6018"/>
                  </a:lnTo>
                  <a:lnTo>
                    <a:pt x="7814" y="5356"/>
                  </a:lnTo>
                  <a:cubicBezTo>
                    <a:pt x="8224" y="4947"/>
                    <a:pt x="8224" y="4285"/>
                    <a:pt x="7814" y="3876"/>
                  </a:cubicBezTo>
                  <a:lnTo>
                    <a:pt x="4412" y="284"/>
                  </a:lnTo>
                  <a:cubicBezTo>
                    <a:pt x="4223" y="95"/>
                    <a:pt x="3963" y="0"/>
                    <a:pt x="36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2" name="Google Shape;1482;p31"/>
          <p:cNvGrpSpPr/>
          <p:nvPr/>
        </p:nvGrpSpPr>
        <p:grpSpPr>
          <a:xfrm>
            <a:off x="1069966" y="3283036"/>
            <a:ext cx="278354" cy="315916"/>
            <a:chOff x="2423775" y="3226875"/>
            <a:chExt cx="259925" cy="295000"/>
          </a:xfrm>
        </p:grpSpPr>
        <p:sp>
          <p:nvSpPr>
            <p:cNvPr id="1483" name="Google Shape;1483;p31"/>
            <p:cNvSpPr/>
            <p:nvPr/>
          </p:nvSpPr>
          <p:spPr>
            <a:xfrm>
              <a:off x="2509625" y="3365900"/>
              <a:ext cx="86650" cy="52000"/>
            </a:xfrm>
            <a:custGeom>
              <a:avLst/>
              <a:gdLst/>
              <a:ahLst/>
              <a:cxnLst/>
              <a:rect l="l" t="t" r="r" b="b"/>
              <a:pathLst>
                <a:path w="3466" h="2080" extrusionOk="0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1"/>
            <p:cNvSpPr/>
            <p:nvPr/>
          </p:nvSpPr>
          <p:spPr>
            <a:xfrm>
              <a:off x="2534825" y="33139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1"/>
            <p:cNvSpPr/>
            <p:nvPr/>
          </p:nvSpPr>
          <p:spPr>
            <a:xfrm>
              <a:off x="2423775" y="3226875"/>
              <a:ext cx="259925" cy="295000"/>
            </a:xfrm>
            <a:custGeom>
              <a:avLst/>
              <a:gdLst/>
              <a:ahLst/>
              <a:cxnLst/>
              <a:rect l="l" t="t" r="r" b="b"/>
              <a:pathLst>
                <a:path w="10397" h="11800" extrusionOk="0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7" name="Google Shape;1487;p31"/>
          <p:cNvGrpSpPr/>
          <p:nvPr/>
        </p:nvGrpSpPr>
        <p:grpSpPr>
          <a:xfrm>
            <a:off x="903035" y="1222630"/>
            <a:ext cx="241274" cy="316317"/>
            <a:chOff x="3167275" y="3227275"/>
            <a:chExt cx="225300" cy="295375"/>
          </a:xfrm>
        </p:grpSpPr>
        <p:sp>
          <p:nvSpPr>
            <p:cNvPr id="1488" name="Google Shape;1488;p31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1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1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1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1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3" name="Google Shape;1493;p31"/>
          <p:cNvSpPr txBox="1"/>
          <p:nvPr/>
        </p:nvSpPr>
        <p:spPr>
          <a:xfrm>
            <a:off x="4607603" y="726997"/>
            <a:ext cx="3777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1500" dirty="0"/>
          </a:p>
        </p:txBody>
      </p:sp>
      <p:sp>
        <p:nvSpPr>
          <p:cNvPr id="1494" name="Google Shape;1494;p31"/>
          <p:cNvSpPr txBox="1"/>
          <p:nvPr/>
        </p:nvSpPr>
        <p:spPr>
          <a:xfrm>
            <a:off x="4614172" y="1581406"/>
            <a:ext cx="3777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1500" dirty="0"/>
          </a:p>
        </p:txBody>
      </p:sp>
      <p:sp>
        <p:nvSpPr>
          <p:cNvPr id="1495" name="Google Shape;1495;p31"/>
          <p:cNvSpPr txBox="1"/>
          <p:nvPr/>
        </p:nvSpPr>
        <p:spPr>
          <a:xfrm>
            <a:off x="4571854" y="2349230"/>
            <a:ext cx="433273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500" dirty="0"/>
          </a:p>
        </p:txBody>
      </p:sp>
      <p:sp>
        <p:nvSpPr>
          <p:cNvPr id="1496" name="Google Shape;1496;p31"/>
          <p:cNvSpPr txBox="1"/>
          <p:nvPr/>
        </p:nvSpPr>
        <p:spPr>
          <a:xfrm>
            <a:off x="4599641" y="3175689"/>
            <a:ext cx="34756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1500" dirty="0"/>
          </a:p>
        </p:txBody>
      </p:sp>
      <p:sp>
        <p:nvSpPr>
          <p:cNvPr id="1497" name="Google Shape;1497;p31"/>
          <p:cNvSpPr txBox="1"/>
          <p:nvPr/>
        </p:nvSpPr>
        <p:spPr>
          <a:xfrm>
            <a:off x="4592474" y="4020556"/>
            <a:ext cx="377700" cy="355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500" dirty="0"/>
          </a:p>
        </p:txBody>
      </p:sp>
      <p:sp>
        <p:nvSpPr>
          <p:cNvPr id="1501" name="Google Shape;1501;p31"/>
          <p:cNvSpPr txBox="1"/>
          <p:nvPr/>
        </p:nvSpPr>
        <p:spPr>
          <a:xfrm>
            <a:off x="5113444" y="4004240"/>
            <a:ext cx="34806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algn="ctr"/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Visualized data can be used for taking precaution against radiation</a:t>
            </a:r>
            <a:endParaRPr sz="1500" dirty="0"/>
          </a:p>
        </p:txBody>
      </p:sp>
      <p:sp>
        <p:nvSpPr>
          <p:cNvPr id="1502" name="Google Shape;1502;p31"/>
          <p:cNvSpPr txBox="1"/>
          <p:nvPr/>
        </p:nvSpPr>
        <p:spPr>
          <a:xfrm>
            <a:off x="5244008" y="3100311"/>
            <a:ext cx="3594300" cy="510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Analyzed data can be used to take measures regarding protection of environment</a:t>
            </a:r>
            <a:endParaRPr dirty="0"/>
          </a:p>
        </p:txBody>
      </p:sp>
      <p:sp>
        <p:nvSpPr>
          <p:cNvPr id="1503" name="Google Shape;1503;p31"/>
          <p:cNvSpPr txBox="1"/>
          <p:nvPr/>
        </p:nvSpPr>
        <p:spPr>
          <a:xfrm>
            <a:off x="5104865" y="2340170"/>
            <a:ext cx="34806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Making a ml developed model for real time weather forecast for next 15 days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4" name="Google Shape;1504;p31"/>
          <p:cNvSpPr txBox="1"/>
          <p:nvPr/>
        </p:nvSpPr>
        <p:spPr>
          <a:xfrm>
            <a:off x="5244009" y="1587055"/>
            <a:ext cx="34806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Weather forecast for providing near real time natural calamities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5" name="Google Shape;1505;p31"/>
          <p:cNvSpPr txBox="1"/>
          <p:nvPr/>
        </p:nvSpPr>
        <p:spPr>
          <a:xfrm>
            <a:off x="5200952" y="778885"/>
            <a:ext cx="3384514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 time visual of climate for all parts of the world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9" name="Google Shape;1509;p31"/>
          <p:cNvSpPr/>
          <p:nvPr/>
        </p:nvSpPr>
        <p:spPr>
          <a:xfrm>
            <a:off x="1359504" y="1714574"/>
            <a:ext cx="1676842" cy="1251191"/>
          </a:xfrm>
          <a:custGeom>
            <a:avLst/>
            <a:gdLst/>
            <a:ahLst/>
            <a:cxnLst/>
            <a:rect l="l" t="t" r="r" b="b"/>
            <a:pathLst>
              <a:path w="56545" h="42188" extrusionOk="0">
                <a:moveTo>
                  <a:pt x="24532" y="1"/>
                </a:moveTo>
                <a:cubicBezTo>
                  <a:pt x="19302" y="1"/>
                  <a:pt x="14003" y="5047"/>
                  <a:pt x="14946" y="11101"/>
                </a:cubicBezTo>
                <a:cubicBezTo>
                  <a:pt x="13664" y="9789"/>
                  <a:pt x="12237" y="9243"/>
                  <a:pt x="10858" y="9243"/>
                </a:cubicBezTo>
                <a:cubicBezTo>
                  <a:pt x="4991" y="9243"/>
                  <a:pt x="1" y="19139"/>
                  <a:pt x="10777" y="21995"/>
                </a:cubicBezTo>
                <a:cubicBezTo>
                  <a:pt x="5213" y="28874"/>
                  <a:pt x="7271" y="34005"/>
                  <a:pt x="13997" y="34005"/>
                </a:cubicBezTo>
                <a:cubicBezTo>
                  <a:pt x="14642" y="34005"/>
                  <a:pt x="15330" y="33958"/>
                  <a:pt x="16059" y="33860"/>
                </a:cubicBezTo>
                <a:lnTo>
                  <a:pt x="16059" y="33860"/>
                </a:lnTo>
                <a:cubicBezTo>
                  <a:pt x="14707" y="38490"/>
                  <a:pt x="17473" y="41899"/>
                  <a:pt x="20788" y="41899"/>
                </a:cubicBezTo>
                <a:cubicBezTo>
                  <a:pt x="23085" y="41899"/>
                  <a:pt x="25646" y="40262"/>
                  <a:pt x="27282" y="36259"/>
                </a:cubicBezTo>
                <a:cubicBezTo>
                  <a:pt x="29251" y="40549"/>
                  <a:pt x="32018" y="42187"/>
                  <a:pt x="34558" y="42187"/>
                </a:cubicBezTo>
                <a:cubicBezTo>
                  <a:pt x="38486" y="42187"/>
                  <a:pt x="41870" y="38267"/>
                  <a:pt x="40918" y="34174"/>
                </a:cubicBezTo>
                <a:lnTo>
                  <a:pt x="40918" y="34174"/>
                </a:lnTo>
                <a:cubicBezTo>
                  <a:pt x="42515" y="35008"/>
                  <a:pt x="44148" y="35385"/>
                  <a:pt x="45680" y="35385"/>
                </a:cubicBezTo>
                <a:cubicBezTo>
                  <a:pt x="51515" y="35385"/>
                  <a:pt x="55895" y="29918"/>
                  <a:pt x="51326" y="23437"/>
                </a:cubicBezTo>
                <a:cubicBezTo>
                  <a:pt x="56544" y="18480"/>
                  <a:pt x="52889" y="13522"/>
                  <a:pt x="48112" y="13522"/>
                </a:cubicBezTo>
                <a:cubicBezTo>
                  <a:pt x="46863" y="13522"/>
                  <a:pt x="45537" y="13861"/>
                  <a:pt x="44273" y="14628"/>
                </a:cubicBezTo>
                <a:cubicBezTo>
                  <a:pt x="46572" y="10949"/>
                  <a:pt x="43943" y="5881"/>
                  <a:pt x="39384" y="5881"/>
                </a:cubicBezTo>
                <a:cubicBezTo>
                  <a:pt x="37572" y="5881"/>
                  <a:pt x="35455" y="6682"/>
                  <a:pt x="33222" y="8687"/>
                </a:cubicBezTo>
                <a:cubicBezTo>
                  <a:pt x="31775" y="2443"/>
                  <a:pt x="28170" y="1"/>
                  <a:pt x="2453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31"/>
          <p:cNvSpPr txBox="1"/>
          <p:nvPr/>
        </p:nvSpPr>
        <p:spPr>
          <a:xfrm>
            <a:off x="1574800" y="2065472"/>
            <a:ext cx="1264755" cy="661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Future Scope</a:t>
            </a:r>
            <a:endParaRPr sz="18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4" name="Google Shape;1565;p33"/>
          <p:cNvGrpSpPr/>
          <p:nvPr/>
        </p:nvGrpSpPr>
        <p:grpSpPr>
          <a:xfrm>
            <a:off x="3310621" y="2254362"/>
            <a:ext cx="392142" cy="294355"/>
            <a:chOff x="6604121" y="2195179"/>
            <a:chExt cx="320535" cy="240604"/>
          </a:xfrm>
        </p:grpSpPr>
        <p:sp>
          <p:nvSpPr>
            <p:cNvPr id="95" name="Google Shape;1566;p33"/>
            <p:cNvSpPr/>
            <p:nvPr/>
          </p:nvSpPr>
          <p:spPr>
            <a:xfrm>
              <a:off x="6604121" y="2195179"/>
              <a:ext cx="320535" cy="240604"/>
            </a:xfrm>
            <a:custGeom>
              <a:avLst/>
              <a:gdLst/>
              <a:ahLst/>
              <a:cxnLst/>
              <a:rect l="l" t="t" r="r" b="b"/>
              <a:pathLst>
                <a:path w="4728" h="3549" extrusionOk="0">
                  <a:moveTo>
                    <a:pt x="4441" y="0"/>
                  </a:moveTo>
                  <a:lnTo>
                    <a:pt x="4441" y="3263"/>
                  </a:lnTo>
                  <a:lnTo>
                    <a:pt x="0" y="3263"/>
                  </a:lnTo>
                  <a:lnTo>
                    <a:pt x="0" y="3548"/>
                  </a:lnTo>
                  <a:lnTo>
                    <a:pt x="4727" y="3548"/>
                  </a:lnTo>
                  <a:lnTo>
                    <a:pt x="4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567;p33"/>
            <p:cNvSpPr/>
            <p:nvPr/>
          </p:nvSpPr>
          <p:spPr>
            <a:xfrm>
              <a:off x="6824456" y="2195179"/>
              <a:ext cx="40474" cy="201080"/>
            </a:xfrm>
            <a:custGeom>
              <a:avLst/>
              <a:gdLst/>
              <a:ahLst/>
              <a:cxnLst/>
              <a:rect l="l" t="t" r="r" b="b"/>
              <a:pathLst>
                <a:path w="597" h="2966" extrusionOk="0">
                  <a:moveTo>
                    <a:pt x="596" y="0"/>
                  </a:moveTo>
                  <a:lnTo>
                    <a:pt x="1" y="477"/>
                  </a:lnTo>
                  <a:lnTo>
                    <a:pt x="1" y="2965"/>
                  </a:lnTo>
                  <a:lnTo>
                    <a:pt x="596" y="2965"/>
                  </a:lnTo>
                  <a:lnTo>
                    <a:pt x="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568;p33"/>
            <p:cNvSpPr/>
            <p:nvPr/>
          </p:nvSpPr>
          <p:spPr>
            <a:xfrm>
              <a:off x="6764728" y="2235517"/>
              <a:ext cx="39660" cy="160742"/>
            </a:xfrm>
            <a:custGeom>
              <a:avLst/>
              <a:gdLst/>
              <a:ahLst/>
              <a:cxnLst/>
              <a:rect l="l" t="t" r="r" b="b"/>
              <a:pathLst>
                <a:path w="585" h="2371" extrusionOk="0">
                  <a:moveTo>
                    <a:pt x="584" y="1"/>
                  </a:moveTo>
                  <a:lnTo>
                    <a:pt x="1" y="477"/>
                  </a:lnTo>
                  <a:lnTo>
                    <a:pt x="1" y="2370"/>
                  </a:lnTo>
                  <a:lnTo>
                    <a:pt x="584" y="2370"/>
                  </a:lnTo>
                  <a:lnTo>
                    <a:pt x="5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569;p33"/>
            <p:cNvSpPr/>
            <p:nvPr/>
          </p:nvSpPr>
          <p:spPr>
            <a:xfrm>
              <a:off x="6704187" y="2275856"/>
              <a:ext cx="40406" cy="120404"/>
            </a:xfrm>
            <a:custGeom>
              <a:avLst/>
              <a:gdLst/>
              <a:ahLst/>
              <a:cxnLst/>
              <a:rect l="l" t="t" r="r" b="b"/>
              <a:pathLst>
                <a:path w="596" h="1776" extrusionOk="0">
                  <a:moveTo>
                    <a:pt x="596" y="1"/>
                  </a:moveTo>
                  <a:lnTo>
                    <a:pt x="1" y="477"/>
                  </a:lnTo>
                  <a:lnTo>
                    <a:pt x="1" y="1775"/>
                  </a:lnTo>
                  <a:lnTo>
                    <a:pt x="596" y="1775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570;p33"/>
            <p:cNvSpPr/>
            <p:nvPr/>
          </p:nvSpPr>
          <p:spPr>
            <a:xfrm>
              <a:off x="6644459" y="2315449"/>
              <a:ext cx="39660" cy="80812"/>
            </a:xfrm>
            <a:custGeom>
              <a:avLst/>
              <a:gdLst/>
              <a:ahLst/>
              <a:cxnLst/>
              <a:rect l="l" t="t" r="r" b="b"/>
              <a:pathLst>
                <a:path w="585" h="1192" extrusionOk="0">
                  <a:moveTo>
                    <a:pt x="584" y="0"/>
                  </a:moveTo>
                  <a:lnTo>
                    <a:pt x="1" y="477"/>
                  </a:lnTo>
                  <a:lnTo>
                    <a:pt x="1" y="1191"/>
                  </a:lnTo>
                  <a:lnTo>
                    <a:pt x="584" y="1191"/>
                  </a:lnTo>
                  <a:lnTo>
                    <a:pt x="5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1564;p33"/>
          <p:cNvSpPr/>
          <p:nvPr/>
        </p:nvSpPr>
        <p:spPr>
          <a:xfrm>
            <a:off x="658200" y="2152318"/>
            <a:ext cx="282578" cy="434545"/>
          </a:xfrm>
          <a:custGeom>
            <a:avLst/>
            <a:gdLst/>
            <a:ahLst/>
            <a:cxnLst/>
            <a:rect l="l" t="t" r="r" b="b"/>
            <a:pathLst>
              <a:path w="2858" h="4395" extrusionOk="0">
                <a:moveTo>
                  <a:pt x="2096" y="796"/>
                </a:moveTo>
                <a:cubicBezTo>
                  <a:pt x="2146" y="796"/>
                  <a:pt x="2197" y="805"/>
                  <a:pt x="2251" y="822"/>
                </a:cubicBezTo>
                <a:cubicBezTo>
                  <a:pt x="2358" y="870"/>
                  <a:pt x="2429" y="941"/>
                  <a:pt x="2477" y="1049"/>
                </a:cubicBezTo>
                <a:cubicBezTo>
                  <a:pt x="2524" y="1156"/>
                  <a:pt x="2524" y="1251"/>
                  <a:pt x="2477" y="1358"/>
                </a:cubicBezTo>
                <a:cubicBezTo>
                  <a:pt x="2429" y="1465"/>
                  <a:pt x="2358" y="1537"/>
                  <a:pt x="2251" y="1584"/>
                </a:cubicBezTo>
                <a:cubicBezTo>
                  <a:pt x="2203" y="1608"/>
                  <a:pt x="2152" y="1620"/>
                  <a:pt x="2100" y="1620"/>
                </a:cubicBezTo>
                <a:cubicBezTo>
                  <a:pt x="2048" y="1620"/>
                  <a:pt x="1995" y="1608"/>
                  <a:pt x="1941" y="1584"/>
                </a:cubicBezTo>
                <a:cubicBezTo>
                  <a:pt x="1834" y="1537"/>
                  <a:pt x="1762" y="1465"/>
                  <a:pt x="1715" y="1358"/>
                </a:cubicBezTo>
                <a:cubicBezTo>
                  <a:pt x="1679" y="1263"/>
                  <a:pt x="1679" y="1156"/>
                  <a:pt x="1715" y="1049"/>
                </a:cubicBezTo>
                <a:cubicBezTo>
                  <a:pt x="1762" y="941"/>
                  <a:pt x="1834" y="870"/>
                  <a:pt x="1941" y="822"/>
                </a:cubicBezTo>
                <a:cubicBezTo>
                  <a:pt x="1995" y="805"/>
                  <a:pt x="2045" y="796"/>
                  <a:pt x="2096" y="796"/>
                </a:cubicBezTo>
                <a:close/>
                <a:moveTo>
                  <a:pt x="2596" y="1"/>
                </a:moveTo>
                <a:cubicBezTo>
                  <a:pt x="2560" y="1"/>
                  <a:pt x="1870" y="334"/>
                  <a:pt x="1679" y="537"/>
                </a:cubicBezTo>
                <a:cubicBezTo>
                  <a:pt x="1477" y="739"/>
                  <a:pt x="1298" y="1025"/>
                  <a:pt x="1143" y="1406"/>
                </a:cubicBezTo>
                <a:lnTo>
                  <a:pt x="905" y="1989"/>
                </a:lnTo>
                <a:cubicBezTo>
                  <a:pt x="346" y="2204"/>
                  <a:pt x="0" y="2763"/>
                  <a:pt x="84" y="3358"/>
                </a:cubicBezTo>
                <a:lnTo>
                  <a:pt x="131" y="3751"/>
                </a:lnTo>
                <a:lnTo>
                  <a:pt x="584" y="3335"/>
                </a:lnTo>
                <a:cubicBezTo>
                  <a:pt x="703" y="3293"/>
                  <a:pt x="816" y="3272"/>
                  <a:pt x="922" y="3272"/>
                </a:cubicBezTo>
                <a:cubicBezTo>
                  <a:pt x="1027" y="3272"/>
                  <a:pt x="1125" y="3293"/>
                  <a:pt x="1215" y="3335"/>
                </a:cubicBezTo>
                <a:cubicBezTo>
                  <a:pt x="1393" y="3406"/>
                  <a:pt x="1548" y="3549"/>
                  <a:pt x="1655" y="3787"/>
                </a:cubicBezTo>
                <a:lnTo>
                  <a:pt x="1679" y="4394"/>
                </a:lnTo>
                <a:lnTo>
                  <a:pt x="2001" y="4144"/>
                </a:lnTo>
                <a:cubicBezTo>
                  <a:pt x="2477" y="3787"/>
                  <a:pt x="2632" y="3144"/>
                  <a:pt x="2382" y="2608"/>
                </a:cubicBezTo>
                <a:lnTo>
                  <a:pt x="2632" y="2025"/>
                </a:lnTo>
                <a:cubicBezTo>
                  <a:pt x="2786" y="1644"/>
                  <a:pt x="2858" y="1311"/>
                  <a:pt x="2858" y="1025"/>
                </a:cubicBezTo>
                <a:cubicBezTo>
                  <a:pt x="2858" y="751"/>
                  <a:pt x="2608" y="25"/>
                  <a:pt x="259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46"/>
          <p:cNvSpPr txBox="1">
            <a:spLocks noGrp="1"/>
          </p:cNvSpPr>
          <p:nvPr>
            <p:ph type="title"/>
          </p:nvPr>
        </p:nvSpPr>
        <p:spPr>
          <a:xfrm>
            <a:off x="2852212" y="1394841"/>
            <a:ext cx="3465013" cy="7301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/>
              <a:t>Thank You!!!</a:t>
            </a:r>
            <a:endParaRPr sz="4400" dirty="0"/>
          </a:p>
        </p:txBody>
      </p:sp>
      <p:sp>
        <p:nvSpPr>
          <p:cNvPr id="2101" name="Google Shape;2101;p46"/>
          <p:cNvSpPr/>
          <p:nvPr/>
        </p:nvSpPr>
        <p:spPr>
          <a:xfrm>
            <a:off x="481875" y="1133113"/>
            <a:ext cx="1505125" cy="925500"/>
          </a:xfrm>
          <a:custGeom>
            <a:avLst/>
            <a:gdLst/>
            <a:ahLst/>
            <a:cxnLst/>
            <a:rect l="l" t="t" r="r" b="b"/>
            <a:pathLst>
              <a:path w="60205" h="37020" extrusionOk="0">
                <a:moveTo>
                  <a:pt x="26683" y="1"/>
                </a:moveTo>
                <a:cubicBezTo>
                  <a:pt x="18788" y="14"/>
                  <a:pt x="16848" y="6250"/>
                  <a:pt x="16446" y="8057"/>
                </a:cubicBezTo>
                <a:cubicBezTo>
                  <a:pt x="15818" y="7923"/>
                  <a:pt x="15215" y="7843"/>
                  <a:pt x="14653" y="7816"/>
                </a:cubicBezTo>
                <a:cubicBezTo>
                  <a:pt x="14576" y="7814"/>
                  <a:pt x="14500" y="7812"/>
                  <a:pt x="14425" y="7812"/>
                </a:cubicBezTo>
                <a:cubicBezTo>
                  <a:pt x="10584" y="7812"/>
                  <a:pt x="9186" y="10782"/>
                  <a:pt x="8806" y="11897"/>
                </a:cubicBezTo>
                <a:cubicBezTo>
                  <a:pt x="8578" y="11857"/>
                  <a:pt x="8351" y="11830"/>
                  <a:pt x="8110" y="11830"/>
                </a:cubicBezTo>
                <a:cubicBezTo>
                  <a:pt x="8047" y="11828"/>
                  <a:pt x="7985" y="11827"/>
                  <a:pt x="7923" y="11827"/>
                </a:cubicBezTo>
                <a:cubicBezTo>
                  <a:pt x="5669" y="11827"/>
                  <a:pt x="3399" y="13232"/>
                  <a:pt x="1941" y="15524"/>
                </a:cubicBezTo>
                <a:cubicBezTo>
                  <a:pt x="188" y="18294"/>
                  <a:pt x="0" y="21652"/>
                  <a:pt x="1446" y="24476"/>
                </a:cubicBezTo>
                <a:cubicBezTo>
                  <a:pt x="3426" y="28343"/>
                  <a:pt x="7026" y="29266"/>
                  <a:pt x="9702" y="29347"/>
                </a:cubicBezTo>
                <a:cubicBezTo>
                  <a:pt x="9841" y="29351"/>
                  <a:pt x="9977" y="29353"/>
                  <a:pt x="10111" y="29353"/>
                </a:cubicBezTo>
                <a:cubicBezTo>
                  <a:pt x="11323" y="29353"/>
                  <a:pt x="12334" y="29200"/>
                  <a:pt x="12900" y="29079"/>
                </a:cubicBezTo>
                <a:cubicBezTo>
                  <a:pt x="13088" y="30390"/>
                  <a:pt x="13998" y="33696"/>
                  <a:pt x="18373" y="34606"/>
                </a:cubicBezTo>
                <a:cubicBezTo>
                  <a:pt x="18855" y="34713"/>
                  <a:pt x="19350" y="34766"/>
                  <a:pt x="19832" y="34793"/>
                </a:cubicBezTo>
                <a:cubicBezTo>
                  <a:pt x="19911" y="34795"/>
                  <a:pt x="19990" y="34796"/>
                  <a:pt x="20068" y="34796"/>
                </a:cubicBezTo>
                <a:cubicBezTo>
                  <a:pt x="23231" y="34796"/>
                  <a:pt x="25396" y="32974"/>
                  <a:pt x="26389" y="31916"/>
                </a:cubicBezTo>
                <a:cubicBezTo>
                  <a:pt x="26857" y="33294"/>
                  <a:pt x="28503" y="35756"/>
                  <a:pt x="34338" y="36814"/>
                </a:cubicBezTo>
                <a:cubicBezTo>
                  <a:pt x="34993" y="36921"/>
                  <a:pt x="35636" y="36988"/>
                  <a:pt x="36251" y="37014"/>
                </a:cubicBezTo>
                <a:cubicBezTo>
                  <a:pt x="36371" y="37018"/>
                  <a:pt x="36490" y="37020"/>
                  <a:pt x="36607" y="37020"/>
                </a:cubicBezTo>
                <a:cubicBezTo>
                  <a:pt x="42034" y="37020"/>
                  <a:pt x="44548" y="33147"/>
                  <a:pt x="45203" y="31916"/>
                </a:cubicBezTo>
                <a:cubicBezTo>
                  <a:pt x="46127" y="32224"/>
                  <a:pt x="46997" y="32384"/>
                  <a:pt x="47826" y="32411"/>
                </a:cubicBezTo>
                <a:cubicBezTo>
                  <a:pt x="47909" y="32414"/>
                  <a:pt x="47992" y="32415"/>
                  <a:pt x="48073" y="32415"/>
                </a:cubicBezTo>
                <a:cubicBezTo>
                  <a:pt x="51065" y="32415"/>
                  <a:pt x="52535" y="30532"/>
                  <a:pt x="52978" y="29842"/>
                </a:cubicBezTo>
                <a:cubicBezTo>
                  <a:pt x="52988" y="29842"/>
                  <a:pt x="52998" y="29842"/>
                  <a:pt x="53008" y="29842"/>
                </a:cubicBezTo>
                <a:cubicBezTo>
                  <a:pt x="55246" y="29842"/>
                  <a:pt x="57413" y="28359"/>
                  <a:pt x="58719" y="25921"/>
                </a:cubicBezTo>
                <a:cubicBezTo>
                  <a:pt x="60204" y="23191"/>
                  <a:pt x="60177" y="20154"/>
                  <a:pt x="58652" y="17986"/>
                </a:cubicBezTo>
                <a:cubicBezTo>
                  <a:pt x="56524" y="14948"/>
                  <a:pt x="52925" y="14386"/>
                  <a:pt x="50971" y="14333"/>
                </a:cubicBezTo>
                <a:cubicBezTo>
                  <a:pt x="50842" y="14329"/>
                  <a:pt x="50717" y="14327"/>
                  <a:pt x="50598" y="14327"/>
                </a:cubicBezTo>
                <a:cubicBezTo>
                  <a:pt x="50310" y="14327"/>
                  <a:pt x="50055" y="14337"/>
                  <a:pt x="49847" y="14346"/>
                </a:cubicBezTo>
                <a:cubicBezTo>
                  <a:pt x="50048" y="13061"/>
                  <a:pt x="50088" y="10024"/>
                  <a:pt x="46836" y="6879"/>
                </a:cubicBezTo>
                <a:cubicBezTo>
                  <a:pt x="45364" y="5461"/>
                  <a:pt x="43504" y="4698"/>
                  <a:pt x="41309" y="4631"/>
                </a:cubicBezTo>
                <a:cubicBezTo>
                  <a:pt x="41214" y="4628"/>
                  <a:pt x="41120" y="4627"/>
                  <a:pt x="41026" y="4627"/>
                </a:cubicBezTo>
                <a:cubicBezTo>
                  <a:pt x="39127" y="4627"/>
                  <a:pt x="37513" y="5126"/>
                  <a:pt x="36773" y="5394"/>
                </a:cubicBezTo>
                <a:cubicBezTo>
                  <a:pt x="36157" y="4082"/>
                  <a:pt x="33776" y="215"/>
                  <a:pt x="27245" y="14"/>
                </a:cubicBezTo>
                <a:cubicBezTo>
                  <a:pt x="27058" y="14"/>
                  <a:pt x="26871" y="1"/>
                  <a:pt x="2668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6"/>
          <p:cNvSpPr/>
          <p:nvPr/>
        </p:nvSpPr>
        <p:spPr>
          <a:xfrm>
            <a:off x="1063975" y="1215088"/>
            <a:ext cx="140525" cy="140525"/>
          </a:xfrm>
          <a:custGeom>
            <a:avLst/>
            <a:gdLst/>
            <a:ahLst/>
            <a:cxnLst/>
            <a:rect l="l" t="t" r="r" b="b"/>
            <a:pathLst>
              <a:path w="5621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4363" y="5621"/>
                  <a:pt x="5621" y="4363"/>
                  <a:pt x="5621" y="2811"/>
                </a:cubicBezTo>
                <a:cubicBezTo>
                  <a:pt x="5621" y="1258"/>
                  <a:pt x="4363" y="0"/>
                  <a:pt x="281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6"/>
          <p:cNvSpPr/>
          <p:nvPr/>
        </p:nvSpPr>
        <p:spPr>
          <a:xfrm>
            <a:off x="1063975" y="1215088"/>
            <a:ext cx="84650" cy="140525"/>
          </a:xfrm>
          <a:custGeom>
            <a:avLst/>
            <a:gdLst/>
            <a:ahLst/>
            <a:cxnLst/>
            <a:rect l="l" t="t" r="r" b="b"/>
            <a:pathLst>
              <a:path w="3386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3011" y="5621"/>
                  <a:pt x="3199" y="5594"/>
                  <a:pt x="3386" y="5554"/>
                </a:cubicBezTo>
                <a:cubicBezTo>
                  <a:pt x="2115" y="5286"/>
                  <a:pt x="1165" y="4162"/>
                  <a:pt x="1165" y="2811"/>
                </a:cubicBezTo>
                <a:cubicBezTo>
                  <a:pt x="1165" y="1459"/>
                  <a:pt x="2115" y="322"/>
                  <a:pt x="3386" y="54"/>
                </a:cubicBezTo>
                <a:cubicBezTo>
                  <a:pt x="3199" y="14"/>
                  <a:pt x="3011" y="0"/>
                  <a:pt x="2811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6"/>
          <p:cNvSpPr/>
          <p:nvPr/>
        </p:nvSpPr>
        <p:spPr>
          <a:xfrm>
            <a:off x="1118850" y="1123088"/>
            <a:ext cx="15400" cy="100375"/>
          </a:xfrm>
          <a:custGeom>
            <a:avLst/>
            <a:gdLst/>
            <a:ahLst/>
            <a:cxnLst/>
            <a:rect l="l" t="t" r="r" b="b"/>
            <a:pathLst>
              <a:path w="616" h="4015" extrusionOk="0">
                <a:moveTo>
                  <a:pt x="308" y="1"/>
                </a:moveTo>
                <a:cubicBezTo>
                  <a:pt x="134" y="1"/>
                  <a:pt x="0" y="134"/>
                  <a:pt x="0" y="308"/>
                </a:cubicBezTo>
                <a:lnTo>
                  <a:pt x="0" y="3707"/>
                </a:lnTo>
                <a:cubicBezTo>
                  <a:pt x="0" y="3881"/>
                  <a:pt x="134" y="4015"/>
                  <a:pt x="308" y="4015"/>
                </a:cubicBezTo>
                <a:cubicBezTo>
                  <a:pt x="482" y="4015"/>
                  <a:pt x="616" y="3881"/>
                  <a:pt x="616" y="3707"/>
                </a:cubicBezTo>
                <a:lnTo>
                  <a:pt x="616" y="308"/>
                </a:lnTo>
                <a:cubicBezTo>
                  <a:pt x="616" y="134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6"/>
          <p:cNvSpPr/>
          <p:nvPr/>
        </p:nvSpPr>
        <p:spPr>
          <a:xfrm>
            <a:off x="1031200" y="-6312"/>
            <a:ext cx="223825" cy="1139550"/>
          </a:xfrm>
          <a:custGeom>
            <a:avLst/>
            <a:gdLst/>
            <a:ahLst/>
            <a:cxnLst/>
            <a:rect l="l" t="t" r="r" b="b"/>
            <a:pathLst>
              <a:path w="8953" h="45582" extrusionOk="0">
                <a:moveTo>
                  <a:pt x="7748" y="42313"/>
                </a:moveTo>
                <a:cubicBezTo>
                  <a:pt x="8016" y="42313"/>
                  <a:pt x="8149" y="42380"/>
                  <a:pt x="8163" y="42420"/>
                </a:cubicBezTo>
                <a:cubicBezTo>
                  <a:pt x="8203" y="42487"/>
                  <a:pt x="8149" y="42714"/>
                  <a:pt x="7868" y="43049"/>
                </a:cubicBezTo>
                <a:cubicBezTo>
                  <a:pt x="7280" y="43718"/>
                  <a:pt x="6062" y="44481"/>
                  <a:pt x="4443" y="44788"/>
                </a:cubicBezTo>
                <a:cubicBezTo>
                  <a:pt x="4871" y="43919"/>
                  <a:pt x="5901" y="42366"/>
                  <a:pt x="7681" y="42313"/>
                </a:cubicBezTo>
                <a:close/>
                <a:moveTo>
                  <a:pt x="3546" y="0"/>
                </a:moveTo>
                <a:lnTo>
                  <a:pt x="3546" y="44896"/>
                </a:lnTo>
                <a:cubicBezTo>
                  <a:pt x="3360" y="44909"/>
                  <a:pt x="3171" y="44916"/>
                  <a:pt x="2978" y="44916"/>
                </a:cubicBezTo>
                <a:cubicBezTo>
                  <a:pt x="2198" y="44916"/>
                  <a:pt x="1361" y="44802"/>
                  <a:pt x="482" y="44534"/>
                </a:cubicBezTo>
                <a:cubicBezTo>
                  <a:pt x="449" y="44524"/>
                  <a:pt x="415" y="44519"/>
                  <a:pt x="382" y="44519"/>
                </a:cubicBezTo>
                <a:cubicBezTo>
                  <a:pt x="241" y="44519"/>
                  <a:pt x="110" y="44607"/>
                  <a:pt x="67" y="44748"/>
                </a:cubicBezTo>
                <a:cubicBezTo>
                  <a:pt x="0" y="44936"/>
                  <a:pt x="107" y="45123"/>
                  <a:pt x="281" y="45177"/>
                </a:cubicBezTo>
                <a:cubicBezTo>
                  <a:pt x="1231" y="45458"/>
                  <a:pt x="2128" y="45578"/>
                  <a:pt x="2971" y="45578"/>
                </a:cubicBezTo>
                <a:cubicBezTo>
                  <a:pt x="3238" y="45578"/>
                  <a:pt x="3493" y="45565"/>
                  <a:pt x="3733" y="45551"/>
                </a:cubicBezTo>
                <a:cubicBezTo>
                  <a:pt x="3760" y="45565"/>
                  <a:pt x="3787" y="45565"/>
                  <a:pt x="3827" y="45578"/>
                </a:cubicBezTo>
                <a:cubicBezTo>
                  <a:pt x="3841" y="45580"/>
                  <a:pt x="3855" y="45581"/>
                  <a:pt x="3869" y="45581"/>
                </a:cubicBezTo>
                <a:cubicBezTo>
                  <a:pt x="3939" y="45581"/>
                  <a:pt x="4013" y="45555"/>
                  <a:pt x="4068" y="45511"/>
                </a:cubicBezTo>
                <a:cubicBezTo>
                  <a:pt x="6115" y="45243"/>
                  <a:pt x="7668" y="44307"/>
                  <a:pt x="8364" y="43490"/>
                </a:cubicBezTo>
                <a:cubicBezTo>
                  <a:pt x="8805" y="42982"/>
                  <a:pt x="8952" y="42500"/>
                  <a:pt x="8765" y="42126"/>
                </a:cubicBezTo>
                <a:cubicBezTo>
                  <a:pt x="8663" y="41908"/>
                  <a:pt x="8402" y="41642"/>
                  <a:pt x="7748" y="41642"/>
                </a:cubicBezTo>
                <a:cubicBezTo>
                  <a:pt x="7718" y="41642"/>
                  <a:pt x="7687" y="41643"/>
                  <a:pt x="7654" y="41644"/>
                </a:cubicBezTo>
                <a:cubicBezTo>
                  <a:pt x="5941" y="41697"/>
                  <a:pt x="4831" y="42862"/>
                  <a:pt x="4215" y="43838"/>
                </a:cubicBezTo>
                <a:lnTo>
                  <a:pt x="42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6"/>
          <p:cNvSpPr/>
          <p:nvPr/>
        </p:nvSpPr>
        <p:spPr>
          <a:xfrm>
            <a:off x="5445020" y="2525138"/>
            <a:ext cx="2028810" cy="1298991"/>
          </a:xfrm>
          <a:custGeom>
            <a:avLst/>
            <a:gdLst/>
            <a:ahLst/>
            <a:cxnLst/>
            <a:rect l="l" t="t" r="r" b="b"/>
            <a:pathLst>
              <a:path w="56431" h="34391" extrusionOk="0">
                <a:moveTo>
                  <a:pt x="31541" y="0"/>
                </a:moveTo>
                <a:cubicBezTo>
                  <a:pt x="25425" y="0"/>
                  <a:pt x="23084" y="3546"/>
                  <a:pt x="22468" y="4764"/>
                </a:cubicBezTo>
                <a:cubicBezTo>
                  <a:pt x="21746" y="4470"/>
                  <a:pt x="20126" y="3908"/>
                  <a:pt x="18226" y="3908"/>
                </a:cubicBezTo>
                <a:cubicBezTo>
                  <a:pt x="16179" y="3908"/>
                  <a:pt x="14412" y="4563"/>
                  <a:pt x="12994" y="5848"/>
                </a:cubicBezTo>
                <a:cubicBezTo>
                  <a:pt x="9849" y="8698"/>
                  <a:pt x="9796" y="11549"/>
                  <a:pt x="9956" y="12753"/>
                </a:cubicBezTo>
                <a:cubicBezTo>
                  <a:pt x="9675" y="12726"/>
                  <a:pt x="9327" y="12713"/>
                  <a:pt x="8899" y="12713"/>
                </a:cubicBezTo>
                <a:cubicBezTo>
                  <a:pt x="7066" y="12713"/>
                  <a:pt x="3680" y="13128"/>
                  <a:pt x="1593" y="15911"/>
                </a:cubicBezTo>
                <a:cubicBezTo>
                  <a:pt x="108" y="17891"/>
                  <a:pt x="0" y="20742"/>
                  <a:pt x="1298" y="23338"/>
                </a:cubicBezTo>
                <a:cubicBezTo>
                  <a:pt x="2463" y="25666"/>
                  <a:pt x="4470" y="27125"/>
                  <a:pt x="6557" y="27178"/>
                </a:cubicBezTo>
                <a:cubicBezTo>
                  <a:pt x="6959" y="27861"/>
                  <a:pt x="8351" y="29748"/>
                  <a:pt x="11321" y="29748"/>
                </a:cubicBezTo>
                <a:cubicBezTo>
                  <a:pt x="12084" y="29748"/>
                  <a:pt x="12914" y="29614"/>
                  <a:pt x="13783" y="29346"/>
                </a:cubicBezTo>
                <a:cubicBezTo>
                  <a:pt x="14372" y="30550"/>
                  <a:pt x="16701" y="34391"/>
                  <a:pt x="22027" y="34391"/>
                </a:cubicBezTo>
                <a:cubicBezTo>
                  <a:pt x="22602" y="34391"/>
                  <a:pt x="23204" y="34337"/>
                  <a:pt x="23820" y="34257"/>
                </a:cubicBezTo>
                <a:cubicBezTo>
                  <a:pt x="29319" y="33441"/>
                  <a:pt x="30939" y="31193"/>
                  <a:pt x="31420" y="29895"/>
                </a:cubicBezTo>
                <a:cubicBezTo>
                  <a:pt x="32330" y="30952"/>
                  <a:pt x="34378" y="32785"/>
                  <a:pt x="37469" y="32785"/>
                </a:cubicBezTo>
                <a:cubicBezTo>
                  <a:pt x="37910" y="32785"/>
                  <a:pt x="38379" y="32745"/>
                  <a:pt x="38847" y="32665"/>
                </a:cubicBezTo>
                <a:cubicBezTo>
                  <a:pt x="42969" y="31942"/>
                  <a:pt x="43905" y="28864"/>
                  <a:pt x="44119" y="27647"/>
                </a:cubicBezTo>
                <a:cubicBezTo>
                  <a:pt x="44708" y="27780"/>
                  <a:pt x="45806" y="27981"/>
                  <a:pt x="47117" y="27981"/>
                </a:cubicBezTo>
                <a:cubicBezTo>
                  <a:pt x="49619" y="27981"/>
                  <a:pt x="53032" y="27245"/>
                  <a:pt x="54985" y="23672"/>
                </a:cubicBezTo>
                <a:cubicBezTo>
                  <a:pt x="56431" y="21063"/>
                  <a:pt x="56350" y="17918"/>
                  <a:pt x="54785" y="15269"/>
                </a:cubicBezTo>
                <a:cubicBezTo>
                  <a:pt x="53460" y="13021"/>
                  <a:pt x="51292" y="11629"/>
                  <a:pt x="49111" y="11629"/>
                </a:cubicBezTo>
                <a:cubicBezTo>
                  <a:pt x="48897" y="11629"/>
                  <a:pt x="48683" y="11642"/>
                  <a:pt x="48469" y="11669"/>
                </a:cubicBezTo>
                <a:cubicBezTo>
                  <a:pt x="48134" y="10599"/>
                  <a:pt x="46876" y="7681"/>
                  <a:pt x="43102" y="7681"/>
                </a:cubicBezTo>
                <a:cubicBezTo>
                  <a:pt x="42581" y="7681"/>
                  <a:pt x="42019" y="7735"/>
                  <a:pt x="41430" y="7855"/>
                </a:cubicBezTo>
                <a:cubicBezTo>
                  <a:pt x="41109" y="6156"/>
                  <a:pt x="39463" y="241"/>
                  <a:pt x="320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6"/>
          <p:cNvSpPr/>
          <p:nvPr/>
        </p:nvSpPr>
        <p:spPr>
          <a:xfrm>
            <a:off x="6317225" y="2628800"/>
            <a:ext cx="142200" cy="142550"/>
          </a:xfrm>
          <a:custGeom>
            <a:avLst/>
            <a:gdLst/>
            <a:ahLst/>
            <a:cxnLst/>
            <a:rect l="l" t="t" r="r" b="b"/>
            <a:pathLst>
              <a:path w="5688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4416" y="5701"/>
                  <a:pt x="5687" y="4430"/>
                  <a:pt x="5687" y="2851"/>
                </a:cubicBezTo>
                <a:cubicBezTo>
                  <a:pt x="5687" y="1285"/>
                  <a:pt x="4416" y="1"/>
                  <a:pt x="28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46"/>
          <p:cNvSpPr/>
          <p:nvPr/>
        </p:nvSpPr>
        <p:spPr>
          <a:xfrm>
            <a:off x="6317225" y="2628800"/>
            <a:ext cx="85650" cy="142550"/>
          </a:xfrm>
          <a:custGeom>
            <a:avLst/>
            <a:gdLst/>
            <a:ahLst/>
            <a:cxnLst/>
            <a:rect l="l" t="t" r="r" b="b"/>
            <a:pathLst>
              <a:path w="3426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3038" y="5701"/>
                  <a:pt x="3238" y="5675"/>
                  <a:pt x="3426" y="5634"/>
                </a:cubicBezTo>
                <a:cubicBezTo>
                  <a:pt x="2141" y="5367"/>
                  <a:pt x="1178" y="4216"/>
                  <a:pt x="1178" y="2851"/>
                </a:cubicBezTo>
                <a:cubicBezTo>
                  <a:pt x="1178" y="1486"/>
                  <a:pt x="2141" y="335"/>
                  <a:pt x="3426" y="68"/>
                </a:cubicBezTo>
                <a:cubicBezTo>
                  <a:pt x="3238" y="28"/>
                  <a:pt x="3038" y="1"/>
                  <a:pt x="2837" y="1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46"/>
          <p:cNvSpPr/>
          <p:nvPr/>
        </p:nvSpPr>
        <p:spPr>
          <a:xfrm>
            <a:off x="6292800" y="0"/>
            <a:ext cx="223825" cy="2540175"/>
          </a:xfrm>
          <a:custGeom>
            <a:avLst/>
            <a:gdLst/>
            <a:ahLst/>
            <a:cxnLst/>
            <a:rect l="l" t="t" r="r" b="b"/>
            <a:pathLst>
              <a:path w="8953" h="101607" extrusionOk="0">
                <a:moveTo>
                  <a:pt x="7748" y="98823"/>
                </a:moveTo>
                <a:cubicBezTo>
                  <a:pt x="8016" y="98823"/>
                  <a:pt x="8150" y="98877"/>
                  <a:pt x="8163" y="98917"/>
                </a:cubicBezTo>
                <a:cubicBezTo>
                  <a:pt x="8203" y="98970"/>
                  <a:pt x="8150" y="99171"/>
                  <a:pt x="7869" y="99452"/>
                </a:cubicBezTo>
                <a:cubicBezTo>
                  <a:pt x="7280" y="100014"/>
                  <a:pt x="6062" y="100670"/>
                  <a:pt x="4443" y="100924"/>
                </a:cubicBezTo>
                <a:cubicBezTo>
                  <a:pt x="4871" y="100188"/>
                  <a:pt x="5901" y="98877"/>
                  <a:pt x="7681" y="98823"/>
                </a:cubicBezTo>
                <a:close/>
                <a:moveTo>
                  <a:pt x="3546" y="1"/>
                </a:moveTo>
                <a:lnTo>
                  <a:pt x="3546" y="101018"/>
                </a:lnTo>
                <a:cubicBezTo>
                  <a:pt x="3367" y="101028"/>
                  <a:pt x="3185" y="101033"/>
                  <a:pt x="3000" y="101033"/>
                </a:cubicBezTo>
                <a:cubicBezTo>
                  <a:pt x="2214" y="101033"/>
                  <a:pt x="1370" y="100937"/>
                  <a:pt x="482" y="100710"/>
                </a:cubicBezTo>
                <a:cubicBezTo>
                  <a:pt x="452" y="100703"/>
                  <a:pt x="421" y="100700"/>
                  <a:pt x="391" y="100700"/>
                </a:cubicBezTo>
                <a:cubicBezTo>
                  <a:pt x="247" y="100700"/>
                  <a:pt x="109" y="100776"/>
                  <a:pt x="54" y="100897"/>
                </a:cubicBezTo>
                <a:cubicBezTo>
                  <a:pt x="0" y="101045"/>
                  <a:pt x="107" y="101205"/>
                  <a:pt x="281" y="101259"/>
                </a:cubicBezTo>
                <a:cubicBezTo>
                  <a:pt x="1231" y="101500"/>
                  <a:pt x="2128" y="101607"/>
                  <a:pt x="2971" y="101607"/>
                </a:cubicBezTo>
                <a:cubicBezTo>
                  <a:pt x="3239" y="101607"/>
                  <a:pt x="3493" y="101593"/>
                  <a:pt x="3734" y="101580"/>
                </a:cubicBezTo>
                <a:cubicBezTo>
                  <a:pt x="3760" y="101580"/>
                  <a:pt x="3787" y="101593"/>
                  <a:pt x="3814" y="101593"/>
                </a:cubicBezTo>
                <a:cubicBezTo>
                  <a:pt x="3836" y="101596"/>
                  <a:pt x="3858" y="101598"/>
                  <a:pt x="3880" y="101598"/>
                </a:cubicBezTo>
                <a:cubicBezTo>
                  <a:pt x="3950" y="101598"/>
                  <a:pt x="4017" y="101581"/>
                  <a:pt x="4068" y="101540"/>
                </a:cubicBezTo>
                <a:cubicBezTo>
                  <a:pt x="6102" y="101326"/>
                  <a:pt x="7668" y="100523"/>
                  <a:pt x="8364" y="99827"/>
                </a:cubicBezTo>
                <a:cubicBezTo>
                  <a:pt x="8805" y="99399"/>
                  <a:pt x="8952" y="98984"/>
                  <a:pt x="8765" y="98663"/>
                </a:cubicBezTo>
                <a:cubicBezTo>
                  <a:pt x="8664" y="98485"/>
                  <a:pt x="8406" y="98259"/>
                  <a:pt x="7763" y="98259"/>
                </a:cubicBezTo>
                <a:cubicBezTo>
                  <a:pt x="7728" y="98259"/>
                  <a:pt x="7692" y="98260"/>
                  <a:pt x="7654" y="98261"/>
                </a:cubicBezTo>
                <a:cubicBezTo>
                  <a:pt x="5942" y="98301"/>
                  <a:pt x="4831" y="99292"/>
                  <a:pt x="4215" y="100121"/>
                </a:cubicBezTo>
                <a:lnTo>
                  <a:pt x="4215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46"/>
          <p:cNvSpPr/>
          <p:nvPr/>
        </p:nvSpPr>
        <p:spPr>
          <a:xfrm>
            <a:off x="6380450" y="2531450"/>
            <a:ext cx="15400" cy="85350"/>
          </a:xfrm>
          <a:custGeom>
            <a:avLst/>
            <a:gdLst/>
            <a:ahLst/>
            <a:cxnLst/>
            <a:rect l="l" t="t" r="r" b="b"/>
            <a:pathLst>
              <a:path w="616" h="3414" extrusionOk="0">
                <a:moveTo>
                  <a:pt x="308" y="1"/>
                </a:moveTo>
                <a:cubicBezTo>
                  <a:pt x="134" y="1"/>
                  <a:pt x="0" y="121"/>
                  <a:pt x="0" y="255"/>
                </a:cubicBezTo>
                <a:lnTo>
                  <a:pt x="0" y="3159"/>
                </a:lnTo>
                <a:cubicBezTo>
                  <a:pt x="0" y="3293"/>
                  <a:pt x="134" y="3413"/>
                  <a:pt x="308" y="3413"/>
                </a:cubicBezTo>
                <a:cubicBezTo>
                  <a:pt x="482" y="3413"/>
                  <a:pt x="616" y="3293"/>
                  <a:pt x="616" y="3159"/>
                </a:cubicBezTo>
                <a:lnTo>
                  <a:pt x="616" y="255"/>
                </a:lnTo>
                <a:cubicBezTo>
                  <a:pt x="616" y="121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46"/>
          <p:cNvSpPr/>
          <p:nvPr/>
        </p:nvSpPr>
        <p:spPr>
          <a:xfrm>
            <a:off x="6927356" y="1238028"/>
            <a:ext cx="2065287" cy="1372460"/>
          </a:xfrm>
          <a:custGeom>
            <a:avLst/>
            <a:gdLst/>
            <a:ahLst/>
            <a:cxnLst/>
            <a:rect l="l" t="t" r="r" b="b"/>
            <a:pathLst>
              <a:path w="56444" h="34392" extrusionOk="0">
                <a:moveTo>
                  <a:pt x="31554" y="1"/>
                </a:moveTo>
                <a:cubicBezTo>
                  <a:pt x="25439" y="1"/>
                  <a:pt x="23084" y="3547"/>
                  <a:pt x="22468" y="4764"/>
                </a:cubicBezTo>
                <a:cubicBezTo>
                  <a:pt x="21759" y="4470"/>
                  <a:pt x="20140" y="3908"/>
                  <a:pt x="18240" y="3908"/>
                </a:cubicBezTo>
                <a:cubicBezTo>
                  <a:pt x="16179" y="3908"/>
                  <a:pt x="14426" y="4564"/>
                  <a:pt x="13007" y="5848"/>
                </a:cubicBezTo>
                <a:cubicBezTo>
                  <a:pt x="9863" y="8699"/>
                  <a:pt x="9809" y="11549"/>
                  <a:pt x="9970" y="12753"/>
                </a:cubicBezTo>
                <a:cubicBezTo>
                  <a:pt x="9689" y="12726"/>
                  <a:pt x="9327" y="12713"/>
                  <a:pt x="8913" y="12713"/>
                </a:cubicBezTo>
                <a:cubicBezTo>
                  <a:pt x="7079" y="12713"/>
                  <a:pt x="3694" y="13128"/>
                  <a:pt x="1606" y="15911"/>
                </a:cubicBezTo>
                <a:cubicBezTo>
                  <a:pt x="121" y="17892"/>
                  <a:pt x="0" y="20742"/>
                  <a:pt x="1312" y="23338"/>
                </a:cubicBezTo>
                <a:cubicBezTo>
                  <a:pt x="2463" y="25666"/>
                  <a:pt x="4470" y="27125"/>
                  <a:pt x="6571" y="27179"/>
                </a:cubicBezTo>
                <a:cubicBezTo>
                  <a:pt x="6972" y="27861"/>
                  <a:pt x="8364" y="29734"/>
                  <a:pt x="11321" y="29734"/>
                </a:cubicBezTo>
                <a:cubicBezTo>
                  <a:pt x="12097" y="29734"/>
                  <a:pt x="12927" y="29614"/>
                  <a:pt x="13797" y="29346"/>
                </a:cubicBezTo>
                <a:cubicBezTo>
                  <a:pt x="14386" y="30551"/>
                  <a:pt x="16714" y="34391"/>
                  <a:pt x="22027" y="34391"/>
                </a:cubicBezTo>
                <a:cubicBezTo>
                  <a:pt x="22615" y="34391"/>
                  <a:pt x="23217" y="34338"/>
                  <a:pt x="23833" y="34257"/>
                </a:cubicBezTo>
                <a:cubicBezTo>
                  <a:pt x="29319" y="33441"/>
                  <a:pt x="30939" y="31193"/>
                  <a:pt x="31420" y="29895"/>
                </a:cubicBezTo>
                <a:cubicBezTo>
                  <a:pt x="32344" y="30952"/>
                  <a:pt x="34391" y="32785"/>
                  <a:pt x="37469" y="32785"/>
                </a:cubicBezTo>
                <a:cubicBezTo>
                  <a:pt x="37924" y="32785"/>
                  <a:pt x="38392" y="32745"/>
                  <a:pt x="38847" y="32665"/>
                </a:cubicBezTo>
                <a:cubicBezTo>
                  <a:pt x="42969" y="31942"/>
                  <a:pt x="43919" y="28865"/>
                  <a:pt x="44133" y="27647"/>
                </a:cubicBezTo>
                <a:cubicBezTo>
                  <a:pt x="44722" y="27781"/>
                  <a:pt x="45819" y="27981"/>
                  <a:pt x="47130" y="27981"/>
                </a:cubicBezTo>
                <a:cubicBezTo>
                  <a:pt x="49633" y="27981"/>
                  <a:pt x="53032" y="27232"/>
                  <a:pt x="54999" y="23673"/>
                </a:cubicBezTo>
                <a:cubicBezTo>
                  <a:pt x="56444" y="21063"/>
                  <a:pt x="56364" y="17918"/>
                  <a:pt x="54798" y="15269"/>
                </a:cubicBezTo>
                <a:cubicBezTo>
                  <a:pt x="53473" y="13021"/>
                  <a:pt x="51292" y="11629"/>
                  <a:pt x="49124" y="11629"/>
                </a:cubicBezTo>
                <a:cubicBezTo>
                  <a:pt x="48910" y="11629"/>
                  <a:pt x="48696" y="11643"/>
                  <a:pt x="48468" y="11669"/>
                </a:cubicBezTo>
                <a:cubicBezTo>
                  <a:pt x="48134" y="10599"/>
                  <a:pt x="46889" y="7682"/>
                  <a:pt x="43116" y="7682"/>
                </a:cubicBezTo>
                <a:cubicBezTo>
                  <a:pt x="42581" y="7682"/>
                  <a:pt x="42019" y="7735"/>
                  <a:pt x="41430" y="7856"/>
                </a:cubicBezTo>
                <a:cubicBezTo>
                  <a:pt x="41122" y="6156"/>
                  <a:pt x="39476" y="241"/>
                  <a:pt x="32076" y="1"/>
                </a:cubicBezTo>
                <a:close/>
              </a:path>
            </a:pathLst>
          </a:custGeom>
          <a:gradFill flip="none" rotWithShape="1"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46"/>
          <p:cNvSpPr/>
          <p:nvPr/>
        </p:nvSpPr>
        <p:spPr>
          <a:xfrm>
            <a:off x="7817475" y="1355575"/>
            <a:ext cx="142525" cy="142525"/>
          </a:xfrm>
          <a:custGeom>
            <a:avLst/>
            <a:gdLst/>
            <a:ahLst/>
            <a:cxnLst/>
            <a:rect l="l" t="t" r="r" b="b"/>
            <a:pathLst>
              <a:path w="5701" h="5701" extrusionOk="0">
                <a:moveTo>
                  <a:pt x="2850" y="0"/>
                </a:moveTo>
                <a:cubicBezTo>
                  <a:pt x="1271" y="0"/>
                  <a:pt x="0" y="1285"/>
                  <a:pt x="0" y="2850"/>
                </a:cubicBezTo>
                <a:cubicBezTo>
                  <a:pt x="0" y="4429"/>
                  <a:pt x="1271" y="5701"/>
                  <a:pt x="2850" y="5701"/>
                </a:cubicBezTo>
                <a:cubicBezTo>
                  <a:pt x="4416" y="5701"/>
                  <a:pt x="5701" y="4429"/>
                  <a:pt x="5701" y="2850"/>
                </a:cubicBezTo>
                <a:cubicBezTo>
                  <a:pt x="5701" y="1285"/>
                  <a:pt x="4416" y="0"/>
                  <a:pt x="28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46"/>
          <p:cNvSpPr/>
          <p:nvPr/>
        </p:nvSpPr>
        <p:spPr>
          <a:xfrm>
            <a:off x="7817475" y="1355575"/>
            <a:ext cx="86000" cy="142525"/>
          </a:xfrm>
          <a:custGeom>
            <a:avLst/>
            <a:gdLst/>
            <a:ahLst/>
            <a:cxnLst/>
            <a:rect l="l" t="t" r="r" b="b"/>
            <a:pathLst>
              <a:path w="3440" h="5701" extrusionOk="0">
                <a:moveTo>
                  <a:pt x="2850" y="0"/>
                </a:moveTo>
                <a:cubicBezTo>
                  <a:pt x="1271" y="0"/>
                  <a:pt x="0" y="1285"/>
                  <a:pt x="0" y="2850"/>
                </a:cubicBezTo>
                <a:cubicBezTo>
                  <a:pt x="0" y="4429"/>
                  <a:pt x="1271" y="5701"/>
                  <a:pt x="2850" y="5701"/>
                </a:cubicBezTo>
                <a:cubicBezTo>
                  <a:pt x="3051" y="5701"/>
                  <a:pt x="3252" y="5674"/>
                  <a:pt x="3439" y="5634"/>
                </a:cubicBezTo>
                <a:cubicBezTo>
                  <a:pt x="2154" y="5366"/>
                  <a:pt x="1178" y="4215"/>
                  <a:pt x="1178" y="2850"/>
                </a:cubicBezTo>
                <a:cubicBezTo>
                  <a:pt x="1178" y="1485"/>
                  <a:pt x="2154" y="335"/>
                  <a:pt x="3439" y="67"/>
                </a:cubicBezTo>
                <a:cubicBezTo>
                  <a:pt x="3252" y="27"/>
                  <a:pt x="3051" y="0"/>
                  <a:pt x="2850" y="0"/>
                </a:cubicBezTo>
                <a:close/>
              </a:path>
            </a:pathLst>
          </a:cu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46"/>
          <p:cNvSpPr/>
          <p:nvPr/>
        </p:nvSpPr>
        <p:spPr>
          <a:xfrm>
            <a:off x="7857600" y="1249850"/>
            <a:ext cx="15750" cy="100725"/>
          </a:xfrm>
          <a:custGeom>
            <a:avLst/>
            <a:gdLst/>
            <a:ahLst/>
            <a:cxnLst/>
            <a:rect l="l" t="t" r="r" b="b"/>
            <a:pathLst>
              <a:path w="630" h="4029" extrusionOk="0">
                <a:moveTo>
                  <a:pt x="322" y="0"/>
                </a:moveTo>
                <a:cubicBezTo>
                  <a:pt x="148" y="0"/>
                  <a:pt x="1" y="148"/>
                  <a:pt x="1" y="322"/>
                </a:cubicBezTo>
                <a:lnTo>
                  <a:pt x="1" y="3721"/>
                </a:lnTo>
                <a:cubicBezTo>
                  <a:pt x="1" y="3894"/>
                  <a:pt x="148" y="4028"/>
                  <a:pt x="322" y="4028"/>
                </a:cubicBezTo>
                <a:cubicBezTo>
                  <a:pt x="496" y="4028"/>
                  <a:pt x="630" y="3894"/>
                  <a:pt x="630" y="3721"/>
                </a:cubicBezTo>
                <a:lnTo>
                  <a:pt x="630" y="322"/>
                </a:lnTo>
                <a:cubicBezTo>
                  <a:pt x="630" y="148"/>
                  <a:pt x="496" y="0"/>
                  <a:pt x="322" y="0"/>
                </a:cubicBezTo>
                <a:close/>
              </a:path>
            </a:pathLst>
          </a:cu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46"/>
          <p:cNvSpPr/>
          <p:nvPr/>
        </p:nvSpPr>
        <p:spPr>
          <a:xfrm>
            <a:off x="7770300" y="0"/>
            <a:ext cx="223500" cy="1260250"/>
          </a:xfrm>
          <a:custGeom>
            <a:avLst/>
            <a:gdLst/>
            <a:ahLst/>
            <a:cxnLst/>
            <a:rect l="l" t="t" r="r" b="b"/>
            <a:pathLst>
              <a:path w="8940" h="50410" extrusionOk="0">
                <a:moveTo>
                  <a:pt x="7735" y="47131"/>
                </a:moveTo>
                <a:cubicBezTo>
                  <a:pt x="8002" y="47131"/>
                  <a:pt x="8136" y="47198"/>
                  <a:pt x="8163" y="47251"/>
                </a:cubicBezTo>
                <a:cubicBezTo>
                  <a:pt x="8190" y="47318"/>
                  <a:pt x="8136" y="47546"/>
                  <a:pt x="7855" y="47880"/>
                </a:cubicBezTo>
                <a:cubicBezTo>
                  <a:pt x="7280" y="48549"/>
                  <a:pt x="6049" y="49312"/>
                  <a:pt x="4430" y="49606"/>
                </a:cubicBezTo>
                <a:cubicBezTo>
                  <a:pt x="4871" y="48750"/>
                  <a:pt x="5901" y="47198"/>
                  <a:pt x="7668" y="47144"/>
                </a:cubicBezTo>
                <a:cubicBezTo>
                  <a:pt x="7695" y="47144"/>
                  <a:pt x="7721" y="47131"/>
                  <a:pt x="7735" y="47131"/>
                </a:cubicBezTo>
                <a:close/>
                <a:moveTo>
                  <a:pt x="3533" y="1"/>
                </a:moveTo>
                <a:lnTo>
                  <a:pt x="3533" y="49727"/>
                </a:lnTo>
                <a:cubicBezTo>
                  <a:pt x="3348" y="49740"/>
                  <a:pt x="3160" y="49747"/>
                  <a:pt x="2969" y="49747"/>
                </a:cubicBezTo>
                <a:cubicBezTo>
                  <a:pt x="2188" y="49747"/>
                  <a:pt x="1350" y="49632"/>
                  <a:pt x="469" y="49352"/>
                </a:cubicBezTo>
                <a:cubicBezTo>
                  <a:pt x="438" y="49343"/>
                  <a:pt x="407" y="49338"/>
                  <a:pt x="376" y="49338"/>
                </a:cubicBezTo>
                <a:cubicBezTo>
                  <a:pt x="233" y="49338"/>
                  <a:pt x="98" y="49436"/>
                  <a:pt x="54" y="49580"/>
                </a:cubicBezTo>
                <a:cubicBezTo>
                  <a:pt x="0" y="49754"/>
                  <a:pt x="94" y="49941"/>
                  <a:pt x="268" y="49994"/>
                </a:cubicBezTo>
                <a:cubicBezTo>
                  <a:pt x="1218" y="50289"/>
                  <a:pt x="2114" y="50409"/>
                  <a:pt x="2958" y="50409"/>
                </a:cubicBezTo>
                <a:cubicBezTo>
                  <a:pt x="3225" y="50409"/>
                  <a:pt x="3479" y="50396"/>
                  <a:pt x="3734" y="50369"/>
                </a:cubicBezTo>
                <a:cubicBezTo>
                  <a:pt x="3760" y="50383"/>
                  <a:pt x="3787" y="50396"/>
                  <a:pt x="3814" y="50396"/>
                </a:cubicBezTo>
                <a:cubicBezTo>
                  <a:pt x="3836" y="50399"/>
                  <a:pt x="3858" y="50401"/>
                  <a:pt x="3880" y="50401"/>
                </a:cubicBezTo>
                <a:cubicBezTo>
                  <a:pt x="3950" y="50401"/>
                  <a:pt x="4017" y="50383"/>
                  <a:pt x="4068" y="50342"/>
                </a:cubicBezTo>
                <a:cubicBezTo>
                  <a:pt x="6102" y="50075"/>
                  <a:pt x="7654" y="49125"/>
                  <a:pt x="8364" y="48308"/>
                </a:cubicBezTo>
                <a:cubicBezTo>
                  <a:pt x="8792" y="47813"/>
                  <a:pt x="8939" y="47332"/>
                  <a:pt x="8765" y="46957"/>
                </a:cubicBezTo>
                <a:cubicBezTo>
                  <a:pt x="8650" y="46727"/>
                  <a:pt x="8390" y="46473"/>
                  <a:pt x="7751" y="46473"/>
                </a:cubicBezTo>
                <a:cubicBezTo>
                  <a:pt x="7720" y="46473"/>
                  <a:pt x="7688" y="46474"/>
                  <a:pt x="7654" y="46475"/>
                </a:cubicBezTo>
                <a:cubicBezTo>
                  <a:pt x="5928" y="46529"/>
                  <a:pt x="4831" y="47693"/>
                  <a:pt x="4202" y="48656"/>
                </a:cubicBezTo>
                <a:lnTo>
                  <a:pt x="420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46"/>
          <p:cNvSpPr/>
          <p:nvPr/>
        </p:nvSpPr>
        <p:spPr>
          <a:xfrm flipH="1">
            <a:off x="1900991" y="2524085"/>
            <a:ext cx="1727468" cy="1175347"/>
          </a:xfrm>
          <a:custGeom>
            <a:avLst/>
            <a:gdLst/>
            <a:ahLst/>
            <a:cxnLst/>
            <a:rect l="l" t="t" r="r" b="b"/>
            <a:pathLst>
              <a:path w="56431" h="34391" extrusionOk="0">
                <a:moveTo>
                  <a:pt x="31541" y="0"/>
                </a:moveTo>
                <a:cubicBezTo>
                  <a:pt x="25425" y="0"/>
                  <a:pt x="23084" y="3546"/>
                  <a:pt x="22468" y="4764"/>
                </a:cubicBezTo>
                <a:cubicBezTo>
                  <a:pt x="21746" y="4470"/>
                  <a:pt x="20126" y="3908"/>
                  <a:pt x="18226" y="3908"/>
                </a:cubicBezTo>
                <a:cubicBezTo>
                  <a:pt x="16179" y="3908"/>
                  <a:pt x="14412" y="4563"/>
                  <a:pt x="12994" y="5848"/>
                </a:cubicBezTo>
                <a:cubicBezTo>
                  <a:pt x="9849" y="8698"/>
                  <a:pt x="9796" y="11549"/>
                  <a:pt x="9956" y="12753"/>
                </a:cubicBezTo>
                <a:cubicBezTo>
                  <a:pt x="9675" y="12726"/>
                  <a:pt x="9327" y="12713"/>
                  <a:pt x="8899" y="12713"/>
                </a:cubicBezTo>
                <a:cubicBezTo>
                  <a:pt x="7066" y="12713"/>
                  <a:pt x="3680" y="13128"/>
                  <a:pt x="1593" y="15911"/>
                </a:cubicBezTo>
                <a:cubicBezTo>
                  <a:pt x="108" y="17891"/>
                  <a:pt x="0" y="20742"/>
                  <a:pt x="1298" y="23338"/>
                </a:cubicBezTo>
                <a:cubicBezTo>
                  <a:pt x="2463" y="25666"/>
                  <a:pt x="4470" y="27125"/>
                  <a:pt x="6557" y="27178"/>
                </a:cubicBezTo>
                <a:cubicBezTo>
                  <a:pt x="6959" y="27861"/>
                  <a:pt x="8351" y="29748"/>
                  <a:pt x="11321" y="29748"/>
                </a:cubicBezTo>
                <a:cubicBezTo>
                  <a:pt x="12084" y="29748"/>
                  <a:pt x="12914" y="29614"/>
                  <a:pt x="13783" y="29346"/>
                </a:cubicBezTo>
                <a:cubicBezTo>
                  <a:pt x="14372" y="30550"/>
                  <a:pt x="16701" y="34391"/>
                  <a:pt x="22027" y="34391"/>
                </a:cubicBezTo>
                <a:cubicBezTo>
                  <a:pt x="22602" y="34391"/>
                  <a:pt x="23204" y="34337"/>
                  <a:pt x="23820" y="34257"/>
                </a:cubicBezTo>
                <a:cubicBezTo>
                  <a:pt x="29319" y="33441"/>
                  <a:pt x="30939" y="31193"/>
                  <a:pt x="31420" y="29895"/>
                </a:cubicBezTo>
                <a:cubicBezTo>
                  <a:pt x="32330" y="30952"/>
                  <a:pt x="34378" y="32785"/>
                  <a:pt x="37469" y="32785"/>
                </a:cubicBezTo>
                <a:cubicBezTo>
                  <a:pt x="37910" y="32785"/>
                  <a:pt x="38379" y="32745"/>
                  <a:pt x="38847" y="32665"/>
                </a:cubicBezTo>
                <a:cubicBezTo>
                  <a:pt x="42969" y="31942"/>
                  <a:pt x="43905" y="28864"/>
                  <a:pt x="44119" y="27647"/>
                </a:cubicBezTo>
                <a:cubicBezTo>
                  <a:pt x="44708" y="27780"/>
                  <a:pt x="45806" y="27981"/>
                  <a:pt x="47117" y="27981"/>
                </a:cubicBezTo>
                <a:cubicBezTo>
                  <a:pt x="49619" y="27981"/>
                  <a:pt x="53032" y="27245"/>
                  <a:pt x="54985" y="23672"/>
                </a:cubicBezTo>
                <a:cubicBezTo>
                  <a:pt x="56431" y="21063"/>
                  <a:pt x="56350" y="17918"/>
                  <a:pt x="54785" y="15269"/>
                </a:cubicBezTo>
                <a:cubicBezTo>
                  <a:pt x="53460" y="13021"/>
                  <a:pt x="51292" y="11629"/>
                  <a:pt x="49111" y="11629"/>
                </a:cubicBezTo>
                <a:cubicBezTo>
                  <a:pt x="48897" y="11629"/>
                  <a:pt x="48683" y="11642"/>
                  <a:pt x="48469" y="11669"/>
                </a:cubicBezTo>
                <a:cubicBezTo>
                  <a:pt x="48134" y="10599"/>
                  <a:pt x="46876" y="7681"/>
                  <a:pt x="43102" y="7681"/>
                </a:cubicBezTo>
                <a:cubicBezTo>
                  <a:pt x="42581" y="7681"/>
                  <a:pt x="42019" y="7735"/>
                  <a:pt x="41430" y="7855"/>
                </a:cubicBezTo>
                <a:cubicBezTo>
                  <a:pt x="41109" y="6156"/>
                  <a:pt x="39463" y="241"/>
                  <a:pt x="32076" y="0"/>
                </a:cubicBezTo>
                <a:close/>
              </a:path>
            </a:pathLst>
          </a:cu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46"/>
          <p:cNvSpPr/>
          <p:nvPr/>
        </p:nvSpPr>
        <p:spPr>
          <a:xfrm flipH="1">
            <a:off x="2710013" y="2622488"/>
            <a:ext cx="142200" cy="142550"/>
          </a:xfrm>
          <a:custGeom>
            <a:avLst/>
            <a:gdLst/>
            <a:ahLst/>
            <a:cxnLst/>
            <a:rect l="l" t="t" r="r" b="b"/>
            <a:pathLst>
              <a:path w="5688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4416" y="5701"/>
                  <a:pt x="5687" y="4430"/>
                  <a:pt x="5687" y="2851"/>
                </a:cubicBezTo>
                <a:cubicBezTo>
                  <a:pt x="5687" y="1285"/>
                  <a:pt x="4416" y="1"/>
                  <a:pt x="28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46"/>
          <p:cNvSpPr/>
          <p:nvPr/>
        </p:nvSpPr>
        <p:spPr>
          <a:xfrm flipH="1">
            <a:off x="2766563" y="2622488"/>
            <a:ext cx="85650" cy="142550"/>
          </a:xfrm>
          <a:custGeom>
            <a:avLst/>
            <a:gdLst/>
            <a:ahLst/>
            <a:cxnLst/>
            <a:rect l="l" t="t" r="r" b="b"/>
            <a:pathLst>
              <a:path w="3426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3038" y="5701"/>
                  <a:pt x="3238" y="5675"/>
                  <a:pt x="3426" y="5634"/>
                </a:cubicBezTo>
                <a:cubicBezTo>
                  <a:pt x="2141" y="5367"/>
                  <a:pt x="1178" y="4216"/>
                  <a:pt x="1178" y="2851"/>
                </a:cubicBezTo>
                <a:cubicBezTo>
                  <a:pt x="1178" y="1486"/>
                  <a:pt x="2141" y="335"/>
                  <a:pt x="3426" y="68"/>
                </a:cubicBezTo>
                <a:cubicBezTo>
                  <a:pt x="3238" y="28"/>
                  <a:pt x="3038" y="1"/>
                  <a:pt x="2837" y="1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46"/>
          <p:cNvSpPr/>
          <p:nvPr/>
        </p:nvSpPr>
        <p:spPr>
          <a:xfrm flipH="1">
            <a:off x="2652813" y="-6312"/>
            <a:ext cx="223825" cy="2540175"/>
          </a:xfrm>
          <a:custGeom>
            <a:avLst/>
            <a:gdLst/>
            <a:ahLst/>
            <a:cxnLst/>
            <a:rect l="l" t="t" r="r" b="b"/>
            <a:pathLst>
              <a:path w="8953" h="101607" extrusionOk="0">
                <a:moveTo>
                  <a:pt x="7748" y="98823"/>
                </a:moveTo>
                <a:cubicBezTo>
                  <a:pt x="8016" y="98823"/>
                  <a:pt x="8150" y="98877"/>
                  <a:pt x="8163" y="98917"/>
                </a:cubicBezTo>
                <a:cubicBezTo>
                  <a:pt x="8203" y="98970"/>
                  <a:pt x="8150" y="99171"/>
                  <a:pt x="7869" y="99452"/>
                </a:cubicBezTo>
                <a:cubicBezTo>
                  <a:pt x="7280" y="100014"/>
                  <a:pt x="6062" y="100670"/>
                  <a:pt x="4443" y="100924"/>
                </a:cubicBezTo>
                <a:cubicBezTo>
                  <a:pt x="4871" y="100188"/>
                  <a:pt x="5901" y="98877"/>
                  <a:pt x="7681" y="98823"/>
                </a:cubicBezTo>
                <a:close/>
                <a:moveTo>
                  <a:pt x="3546" y="1"/>
                </a:moveTo>
                <a:lnTo>
                  <a:pt x="3546" y="101018"/>
                </a:lnTo>
                <a:cubicBezTo>
                  <a:pt x="3367" y="101028"/>
                  <a:pt x="3185" y="101033"/>
                  <a:pt x="3000" y="101033"/>
                </a:cubicBezTo>
                <a:cubicBezTo>
                  <a:pt x="2214" y="101033"/>
                  <a:pt x="1370" y="100937"/>
                  <a:pt x="482" y="100710"/>
                </a:cubicBezTo>
                <a:cubicBezTo>
                  <a:pt x="452" y="100703"/>
                  <a:pt x="421" y="100700"/>
                  <a:pt x="391" y="100700"/>
                </a:cubicBezTo>
                <a:cubicBezTo>
                  <a:pt x="247" y="100700"/>
                  <a:pt x="109" y="100776"/>
                  <a:pt x="54" y="100897"/>
                </a:cubicBezTo>
                <a:cubicBezTo>
                  <a:pt x="0" y="101045"/>
                  <a:pt x="107" y="101205"/>
                  <a:pt x="281" y="101259"/>
                </a:cubicBezTo>
                <a:cubicBezTo>
                  <a:pt x="1231" y="101500"/>
                  <a:pt x="2128" y="101607"/>
                  <a:pt x="2971" y="101607"/>
                </a:cubicBezTo>
                <a:cubicBezTo>
                  <a:pt x="3239" y="101607"/>
                  <a:pt x="3493" y="101593"/>
                  <a:pt x="3734" y="101580"/>
                </a:cubicBezTo>
                <a:cubicBezTo>
                  <a:pt x="3760" y="101580"/>
                  <a:pt x="3787" y="101593"/>
                  <a:pt x="3814" y="101593"/>
                </a:cubicBezTo>
                <a:cubicBezTo>
                  <a:pt x="3836" y="101596"/>
                  <a:pt x="3858" y="101598"/>
                  <a:pt x="3880" y="101598"/>
                </a:cubicBezTo>
                <a:cubicBezTo>
                  <a:pt x="3950" y="101598"/>
                  <a:pt x="4017" y="101581"/>
                  <a:pt x="4068" y="101540"/>
                </a:cubicBezTo>
                <a:cubicBezTo>
                  <a:pt x="6102" y="101326"/>
                  <a:pt x="7668" y="100523"/>
                  <a:pt x="8364" y="99827"/>
                </a:cubicBezTo>
                <a:cubicBezTo>
                  <a:pt x="8805" y="99399"/>
                  <a:pt x="8952" y="98984"/>
                  <a:pt x="8765" y="98663"/>
                </a:cubicBezTo>
                <a:cubicBezTo>
                  <a:pt x="8664" y="98485"/>
                  <a:pt x="8406" y="98259"/>
                  <a:pt x="7763" y="98259"/>
                </a:cubicBezTo>
                <a:cubicBezTo>
                  <a:pt x="7728" y="98259"/>
                  <a:pt x="7692" y="98260"/>
                  <a:pt x="7654" y="98261"/>
                </a:cubicBezTo>
                <a:cubicBezTo>
                  <a:pt x="5942" y="98301"/>
                  <a:pt x="4831" y="99292"/>
                  <a:pt x="4215" y="100121"/>
                </a:cubicBezTo>
                <a:lnTo>
                  <a:pt x="4215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46"/>
          <p:cNvSpPr/>
          <p:nvPr/>
        </p:nvSpPr>
        <p:spPr>
          <a:xfrm flipH="1">
            <a:off x="2773588" y="2525138"/>
            <a:ext cx="15400" cy="85350"/>
          </a:xfrm>
          <a:custGeom>
            <a:avLst/>
            <a:gdLst/>
            <a:ahLst/>
            <a:cxnLst/>
            <a:rect l="l" t="t" r="r" b="b"/>
            <a:pathLst>
              <a:path w="616" h="3414" extrusionOk="0">
                <a:moveTo>
                  <a:pt x="308" y="1"/>
                </a:moveTo>
                <a:cubicBezTo>
                  <a:pt x="134" y="1"/>
                  <a:pt x="0" y="121"/>
                  <a:pt x="0" y="255"/>
                </a:cubicBezTo>
                <a:lnTo>
                  <a:pt x="0" y="3159"/>
                </a:lnTo>
                <a:cubicBezTo>
                  <a:pt x="0" y="3293"/>
                  <a:pt x="134" y="3413"/>
                  <a:pt x="308" y="3413"/>
                </a:cubicBezTo>
                <a:cubicBezTo>
                  <a:pt x="482" y="3413"/>
                  <a:pt x="616" y="3293"/>
                  <a:pt x="616" y="3159"/>
                </a:cubicBezTo>
                <a:lnTo>
                  <a:pt x="616" y="255"/>
                </a:lnTo>
                <a:cubicBezTo>
                  <a:pt x="616" y="121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 descr="https://cdn-icons-png.flaticon.com/512/1779/177998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83" y="1101129"/>
            <a:ext cx="1319857" cy="1190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dn-icons-png.flaticon.com/512/7310/731098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761" y="2696708"/>
            <a:ext cx="830103" cy="83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-icons-png.flaticon.com/512/4005/400588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190" y="1537413"/>
            <a:ext cx="841219" cy="8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cdn-icons-png.flaticon.com/512/3579/357955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717" y="2831244"/>
            <a:ext cx="701816" cy="70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457200" y="3981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grpSp>
        <p:nvGrpSpPr>
          <p:cNvPr id="176" name="Google Shape;176;p20"/>
          <p:cNvGrpSpPr/>
          <p:nvPr/>
        </p:nvGrpSpPr>
        <p:grpSpPr>
          <a:xfrm>
            <a:off x="1338118" y="2681864"/>
            <a:ext cx="2238366" cy="1820879"/>
            <a:chOff x="1462225" y="2192274"/>
            <a:chExt cx="2238366" cy="1820879"/>
          </a:xfrm>
        </p:grpSpPr>
        <p:sp>
          <p:nvSpPr>
            <p:cNvPr id="177" name="Google Shape;177;p20"/>
            <p:cNvSpPr/>
            <p:nvPr/>
          </p:nvSpPr>
          <p:spPr>
            <a:xfrm>
              <a:off x="1462225" y="2192274"/>
              <a:ext cx="2225066" cy="1807940"/>
            </a:xfrm>
            <a:custGeom>
              <a:avLst/>
              <a:gdLst/>
              <a:ahLst/>
              <a:cxnLst/>
              <a:rect l="l" t="t" r="r" b="b"/>
              <a:pathLst>
                <a:path w="179477" h="145831" extrusionOk="0">
                  <a:moveTo>
                    <a:pt x="111799" y="0"/>
                  </a:moveTo>
                  <a:cubicBezTo>
                    <a:pt x="106504" y="0"/>
                    <a:pt x="100523" y="1666"/>
                    <a:pt x="94201" y="5204"/>
                  </a:cubicBezTo>
                  <a:cubicBezTo>
                    <a:pt x="83222" y="11321"/>
                    <a:pt x="73316" y="21821"/>
                    <a:pt x="66194" y="33827"/>
                  </a:cubicBezTo>
                  <a:cubicBezTo>
                    <a:pt x="65806" y="34489"/>
                    <a:pt x="65098" y="34946"/>
                    <a:pt x="64300" y="35037"/>
                  </a:cubicBezTo>
                  <a:cubicBezTo>
                    <a:pt x="60488" y="35516"/>
                    <a:pt x="56356" y="36908"/>
                    <a:pt x="52020" y="39328"/>
                  </a:cubicBezTo>
                  <a:cubicBezTo>
                    <a:pt x="35426" y="48595"/>
                    <a:pt x="21616" y="69549"/>
                    <a:pt x="18809" y="88608"/>
                  </a:cubicBezTo>
                  <a:cubicBezTo>
                    <a:pt x="18695" y="89361"/>
                    <a:pt x="18238" y="90023"/>
                    <a:pt x="17553" y="90411"/>
                  </a:cubicBezTo>
                  <a:lnTo>
                    <a:pt x="15408" y="91598"/>
                  </a:lnTo>
                  <a:cubicBezTo>
                    <a:pt x="6940" y="96323"/>
                    <a:pt x="1" y="109105"/>
                    <a:pt x="1" y="119992"/>
                  </a:cubicBezTo>
                  <a:cubicBezTo>
                    <a:pt x="1" y="126635"/>
                    <a:pt x="2580" y="131108"/>
                    <a:pt x="6506" y="132524"/>
                  </a:cubicBezTo>
                  <a:cubicBezTo>
                    <a:pt x="6985" y="132820"/>
                    <a:pt x="7487" y="133071"/>
                    <a:pt x="8035" y="133277"/>
                  </a:cubicBezTo>
                  <a:cubicBezTo>
                    <a:pt x="8515" y="133573"/>
                    <a:pt x="9017" y="133825"/>
                    <a:pt x="9542" y="134030"/>
                  </a:cubicBezTo>
                  <a:cubicBezTo>
                    <a:pt x="10021" y="134327"/>
                    <a:pt x="10546" y="134601"/>
                    <a:pt x="11071" y="134783"/>
                  </a:cubicBezTo>
                  <a:cubicBezTo>
                    <a:pt x="11550" y="135080"/>
                    <a:pt x="12052" y="135354"/>
                    <a:pt x="12600" y="135536"/>
                  </a:cubicBezTo>
                  <a:cubicBezTo>
                    <a:pt x="13080" y="135833"/>
                    <a:pt x="13582" y="136107"/>
                    <a:pt x="14130" y="136290"/>
                  </a:cubicBezTo>
                  <a:cubicBezTo>
                    <a:pt x="14609" y="136586"/>
                    <a:pt x="15111" y="136860"/>
                    <a:pt x="15636" y="137043"/>
                  </a:cubicBezTo>
                  <a:cubicBezTo>
                    <a:pt x="16115" y="137340"/>
                    <a:pt x="16640" y="137614"/>
                    <a:pt x="17165" y="137796"/>
                  </a:cubicBezTo>
                  <a:cubicBezTo>
                    <a:pt x="17645" y="138116"/>
                    <a:pt x="18147" y="138367"/>
                    <a:pt x="18695" y="138549"/>
                  </a:cubicBezTo>
                  <a:cubicBezTo>
                    <a:pt x="19174" y="138869"/>
                    <a:pt x="19676" y="139120"/>
                    <a:pt x="20224" y="139303"/>
                  </a:cubicBezTo>
                  <a:cubicBezTo>
                    <a:pt x="20703" y="139622"/>
                    <a:pt x="21205" y="139873"/>
                    <a:pt x="21730" y="140056"/>
                  </a:cubicBezTo>
                  <a:cubicBezTo>
                    <a:pt x="22210" y="140375"/>
                    <a:pt x="22735" y="140626"/>
                    <a:pt x="23260" y="140809"/>
                  </a:cubicBezTo>
                  <a:cubicBezTo>
                    <a:pt x="23739" y="141129"/>
                    <a:pt x="24241" y="141380"/>
                    <a:pt x="24789" y="141562"/>
                  </a:cubicBezTo>
                  <a:cubicBezTo>
                    <a:pt x="25268" y="141882"/>
                    <a:pt x="25770" y="142133"/>
                    <a:pt x="26318" y="142316"/>
                  </a:cubicBezTo>
                  <a:cubicBezTo>
                    <a:pt x="26798" y="142635"/>
                    <a:pt x="27300" y="142886"/>
                    <a:pt x="27825" y="143092"/>
                  </a:cubicBezTo>
                  <a:cubicBezTo>
                    <a:pt x="28304" y="143388"/>
                    <a:pt x="28829" y="143639"/>
                    <a:pt x="29354" y="143845"/>
                  </a:cubicBezTo>
                  <a:cubicBezTo>
                    <a:pt x="29833" y="144142"/>
                    <a:pt x="30336" y="144393"/>
                    <a:pt x="30883" y="144598"/>
                  </a:cubicBezTo>
                  <a:cubicBezTo>
                    <a:pt x="32162" y="145397"/>
                    <a:pt x="33622" y="145831"/>
                    <a:pt x="35220" y="145831"/>
                  </a:cubicBezTo>
                  <a:cubicBezTo>
                    <a:pt x="37092" y="145831"/>
                    <a:pt x="39146" y="145260"/>
                    <a:pt x="41315" y="144050"/>
                  </a:cubicBezTo>
                  <a:lnTo>
                    <a:pt x="155601" y="80368"/>
                  </a:lnTo>
                  <a:cubicBezTo>
                    <a:pt x="159299" y="78268"/>
                    <a:pt x="163978" y="75072"/>
                    <a:pt x="165895" y="72927"/>
                  </a:cubicBezTo>
                  <a:cubicBezTo>
                    <a:pt x="173861" y="64961"/>
                    <a:pt x="179476" y="53229"/>
                    <a:pt x="179476" y="43140"/>
                  </a:cubicBezTo>
                  <a:cubicBezTo>
                    <a:pt x="179476" y="35927"/>
                    <a:pt x="176600" y="31088"/>
                    <a:pt x="172035" y="29239"/>
                  </a:cubicBezTo>
                  <a:cubicBezTo>
                    <a:pt x="171556" y="28965"/>
                    <a:pt x="171031" y="28714"/>
                    <a:pt x="170506" y="28486"/>
                  </a:cubicBezTo>
                  <a:cubicBezTo>
                    <a:pt x="170026" y="28189"/>
                    <a:pt x="169524" y="27961"/>
                    <a:pt x="168976" y="27733"/>
                  </a:cubicBezTo>
                  <a:cubicBezTo>
                    <a:pt x="168497" y="27436"/>
                    <a:pt x="167995" y="27208"/>
                    <a:pt x="167470" y="26979"/>
                  </a:cubicBezTo>
                  <a:cubicBezTo>
                    <a:pt x="166991" y="26683"/>
                    <a:pt x="166466" y="26455"/>
                    <a:pt x="165941" y="26226"/>
                  </a:cubicBezTo>
                  <a:cubicBezTo>
                    <a:pt x="165461" y="25930"/>
                    <a:pt x="164936" y="25701"/>
                    <a:pt x="164411" y="25473"/>
                  </a:cubicBezTo>
                  <a:cubicBezTo>
                    <a:pt x="163932" y="25176"/>
                    <a:pt x="163430" y="24925"/>
                    <a:pt x="162882" y="24720"/>
                  </a:cubicBezTo>
                  <a:cubicBezTo>
                    <a:pt x="162403" y="24423"/>
                    <a:pt x="161901" y="24172"/>
                    <a:pt x="161376" y="23967"/>
                  </a:cubicBezTo>
                  <a:cubicBezTo>
                    <a:pt x="160896" y="23670"/>
                    <a:pt x="160371" y="23419"/>
                    <a:pt x="159846" y="23213"/>
                  </a:cubicBezTo>
                  <a:cubicBezTo>
                    <a:pt x="159367" y="22917"/>
                    <a:pt x="158842" y="22666"/>
                    <a:pt x="158317" y="22460"/>
                  </a:cubicBezTo>
                  <a:cubicBezTo>
                    <a:pt x="157838" y="22163"/>
                    <a:pt x="157336" y="21912"/>
                    <a:pt x="156788" y="21707"/>
                  </a:cubicBezTo>
                  <a:cubicBezTo>
                    <a:pt x="156308" y="21410"/>
                    <a:pt x="155806" y="21159"/>
                    <a:pt x="155281" y="20954"/>
                  </a:cubicBezTo>
                  <a:cubicBezTo>
                    <a:pt x="154802" y="20657"/>
                    <a:pt x="154277" y="20406"/>
                    <a:pt x="153752" y="20200"/>
                  </a:cubicBezTo>
                  <a:cubicBezTo>
                    <a:pt x="153638" y="20132"/>
                    <a:pt x="153524" y="20063"/>
                    <a:pt x="153410" y="20018"/>
                  </a:cubicBezTo>
                  <a:cubicBezTo>
                    <a:pt x="151469" y="17598"/>
                    <a:pt x="149073" y="15772"/>
                    <a:pt x="146334" y="14563"/>
                  </a:cubicBezTo>
                  <a:cubicBezTo>
                    <a:pt x="145832" y="14289"/>
                    <a:pt x="145329" y="14038"/>
                    <a:pt x="144804" y="13809"/>
                  </a:cubicBezTo>
                  <a:cubicBezTo>
                    <a:pt x="144302" y="13535"/>
                    <a:pt x="143800" y="13284"/>
                    <a:pt x="143275" y="13056"/>
                  </a:cubicBezTo>
                  <a:cubicBezTo>
                    <a:pt x="142796" y="12782"/>
                    <a:pt x="142271" y="12531"/>
                    <a:pt x="141746" y="12303"/>
                  </a:cubicBezTo>
                  <a:cubicBezTo>
                    <a:pt x="141267" y="12029"/>
                    <a:pt x="140764" y="11778"/>
                    <a:pt x="140239" y="11550"/>
                  </a:cubicBezTo>
                  <a:cubicBezTo>
                    <a:pt x="139737" y="11276"/>
                    <a:pt x="139235" y="11025"/>
                    <a:pt x="138710" y="10796"/>
                  </a:cubicBezTo>
                  <a:cubicBezTo>
                    <a:pt x="138208" y="10522"/>
                    <a:pt x="137706" y="10271"/>
                    <a:pt x="137181" y="10020"/>
                  </a:cubicBezTo>
                  <a:cubicBezTo>
                    <a:pt x="136701" y="9746"/>
                    <a:pt x="136177" y="9495"/>
                    <a:pt x="135652" y="9267"/>
                  </a:cubicBezTo>
                  <a:cubicBezTo>
                    <a:pt x="135172" y="8993"/>
                    <a:pt x="134670" y="8742"/>
                    <a:pt x="134145" y="8514"/>
                  </a:cubicBezTo>
                  <a:cubicBezTo>
                    <a:pt x="133643" y="8240"/>
                    <a:pt x="133141" y="7989"/>
                    <a:pt x="132616" y="7761"/>
                  </a:cubicBezTo>
                  <a:cubicBezTo>
                    <a:pt x="132114" y="7487"/>
                    <a:pt x="131611" y="7236"/>
                    <a:pt x="131086" y="7007"/>
                  </a:cubicBezTo>
                  <a:cubicBezTo>
                    <a:pt x="130607" y="6733"/>
                    <a:pt x="130082" y="6482"/>
                    <a:pt x="129557" y="6254"/>
                  </a:cubicBezTo>
                  <a:cubicBezTo>
                    <a:pt x="129078" y="5980"/>
                    <a:pt x="128576" y="5729"/>
                    <a:pt x="128051" y="5501"/>
                  </a:cubicBezTo>
                  <a:cubicBezTo>
                    <a:pt x="127549" y="5227"/>
                    <a:pt x="127046" y="4976"/>
                    <a:pt x="126521" y="4748"/>
                  </a:cubicBezTo>
                  <a:cubicBezTo>
                    <a:pt x="126019" y="4474"/>
                    <a:pt x="125517" y="4223"/>
                    <a:pt x="124992" y="3994"/>
                  </a:cubicBezTo>
                  <a:cubicBezTo>
                    <a:pt x="124513" y="3721"/>
                    <a:pt x="123988" y="3469"/>
                    <a:pt x="123486" y="3241"/>
                  </a:cubicBezTo>
                  <a:cubicBezTo>
                    <a:pt x="122983" y="2967"/>
                    <a:pt x="122481" y="2716"/>
                    <a:pt x="121956" y="2488"/>
                  </a:cubicBezTo>
                  <a:cubicBezTo>
                    <a:pt x="118989" y="845"/>
                    <a:pt x="115565" y="0"/>
                    <a:pt x="111799" y="0"/>
                  </a:cubicBezTo>
                  <a:close/>
                </a:path>
              </a:pathLst>
            </a:custGeom>
            <a:gradFill>
              <a:gsLst>
                <a:gs pos="0">
                  <a:srgbClr val="45BFDE"/>
                </a:gs>
                <a:gs pos="100000">
                  <a:srgbClr val="1E6E8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1767288" y="2338734"/>
              <a:ext cx="1933303" cy="1674419"/>
            </a:xfrm>
            <a:custGeom>
              <a:avLst/>
              <a:gdLst/>
              <a:ahLst/>
              <a:cxnLst/>
              <a:rect l="l" t="t" r="r" b="b"/>
              <a:pathLst>
                <a:path w="155943" h="135061" extrusionOk="0">
                  <a:moveTo>
                    <a:pt x="113514" y="0"/>
                  </a:moveTo>
                  <a:cubicBezTo>
                    <a:pt x="108140" y="0"/>
                    <a:pt x="102069" y="1698"/>
                    <a:pt x="95638" y="5283"/>
                  </a:cubicBezTo>
                  <a:cubicBezTo>
                    <a:pt x="84523" y="11492"/>
                    <a:pt x="74457" y="22151"/>
                    <a:pt x="67221" y="34340"/>
                  </a:cubicBezTo>
                  <a:cubicBezTo>
                    <a:pt x="66810" y="35024"/>
                    <a:pt x="66102" y="35481"/>
                    <a:pt x="65281" y="35572"/>
                  </a:cubicBezTo>
                  <a:cubicBezTo>
                    <a:pt x="61423" y="36052"/>
                    <a:pt x="57223" y="37490"/>
                    <a:pt x="52818" y="39932"/>
                  </a:cubicBezTo>
                  <a:cubicBezTo>
                    <a:pt x="35973" y="49336"/>
                    <a:pt x="21958" y="70632"/>
                    <a:pt x="19105" y="89965"/>
                  </a:cubicBezTo>
                  <a:cubicBezTo>
                    <a:pt x="18991" y="90741"/>
                    <a:pt x="18512" y="91403"/>
                    <a:pt x="17827" y="91791"/>
                  </a:cubicBezTo>
                  <a:lnTo>
                    <a:pt x="15636" y="93023"/>
                  </a:lnTo>
                  <a:cubicBezTo>
                    <a:pt x="7053" y="97817"/>
                    <a:pt x="0" y="110782"/>
                    <a:pt x="0" y="121852"/>
                  </a:cubicBezTo>
                  <a:cubicBezTo>
                    <a:pt x="0" y="130106"/>
                    <a:pt x="3921" y="135061"/>
                    <a:pt x="9474" y="135061"/>
                  </a:cubicBezTo>
                  <a:cubicBezTo>
                    <a:pt x="11368" y="135061"/>
                    <a:pt x="13452" y="134484"/>
                    <a:pt x="15636" y="133264"/>
                  </a:cubicBezTo>
                  <a:lnTo>
                    <a:pt x="131702" y="68578"/>
                  </a:lnTo>
                  <a:cubicBezTo>
                    <a:pt x="135446" y="66455"/>
                    <a:pt x="140216" y="63214"/>
                    <a:pt x="142156" y="61022"/>
                  </a:cubicBezTo>
                  <a:cubicBezTo>
                    <a:pt x="150237" y="52942"/>
                    <a:pt x="155943" y="41005"/>
                    <a:pt x="155943" y="30779"/>
                  </a:cubicBezTo>
                  <a:cubicBezTo>
                    <a:pt x="155943" y="21301"/>
                    <a:pt x="151029" y="15821"/>
                    <a:pt x="143863" y="15821"/>
                  </a:cubicBezTo>
                  <a:cubicBezTo>
                    <a:pt x="141434" y="15821"/>
                    <a:pt x="138746" y="16451"/>
                    <a:pt x="135902" y="17769"/>
                  </a:cubicBezTo>
                  <a:cubicBezTo>
                    <a:pt x="135743" y="17837"/>
                    <a:pt x="135571" y="17871"/>
                    <a:pt x="135400" y="17871"/>
                  </a:cubicBezTo>
                  <a:cubicBezTo>
                    <a:pt x="135229" y="17871"/>
                    <a:pt x="135058" y="17837"/>
                    <a:pt x="134898" y="17769"/>
                  </a:cubicBezTo>
                  <a:cubicBezTo>
                    <a:pt x="134578" y="17632"/>
                    <a:pt x="134350" y="17358"/>
                    <a:pt x="134259" y="17015"/>
                  </a:cubicBezTo>
                  <a:cubicBezTo>
                    <a:pt x="131389" y="6105"/>
                    <a:pt x="123706" y="0"/>
                    <a:pt x="113514" y="0"/>
                  </a:cubicBezTo>
                  <a:close/>
                </a:path>
              </a:pathLst>
            </a:custGeom>
            <a:gradFill>
              <a:gsLst>
                <a:gs pos="0">
                  <a:srgbClr val="45BFDE"/>
                </a:gs>
                <a:gs pos="100000">
                  <a:srgbClr val="1E6E8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20"/>
          <p:cNvGrpSpPr/>
          <p:nvPr/>
        </p:nvGrpSpPr>
        <p:grpSpPr>
          <a:xfrm>
            <a:off x="1849995" y="3184880"/>
            <a:ext cx="1578276" cy="1317863"/>
            <a:chOff x="2357175" y="3046370"/>
            <a:chExt cx="1455272" cy="1183828"/>
          </a:xfrm>
        </p:grpSpPr>
        <p:sp>
          <p:nvSpPr>
            <p:cNvPr id="180" name="Google Shape;180;p20"/>
            <p:cNvSpPr/>
            <p:nvPr/>
          </p:nvSpPr>
          <p:spPr>
            <a:xfrm>
              <a:off x="2357175" y="3046370"/>
              <a:ext cx="1446585" cy="1175398"/>
            </a:xfrm>
            <a:custGeom>
              <a:avLst/>
              <a:gdLst/>
              <a:ahLst/>
              <a:cxnLst/>
              <a:rect l="l" t="t" r="r" b="b"/>
              <a:pathLst>
                <a:path w="179477" h="145831" extrusionOk="0">
                  <a:moveTo>
                    <a:pt x="111799" y="0"/>
                  </a:moveTo>
                  <a:cubicBezTo>
                    <a:pt x="106504" y="0"/>
                    <a:pt x="100523" y="1666"/>
                    <a:pt x="94201" y="5204"/>
                  </a:cubicBezTo>
                  <a:cubicBezTo>
                    <a:pt x="83222" y="11321"/>
                    <a:pt x="73316" y="21821"/>
                    <a:pt x="66194" y="33827"/>
                  </a:cubicBezTo>
                  <a:cubicBezTo>
                    <a:pt x="65806" y="34489"/>
                    <a:pt x="65098" y="34946"/>
                    <a:pt x="64300" y="35037"/>
                  </a:cubicBezTo>
                  <a:cubicBezTo>
                    <a:pt x="60488" y="35516"/>
                    <a:pt x="56356" y="36908"/>
                    <a:pt x="52020" y="39328"/>
                  </a:cubicBezTo>
                  <a:cubicBezTo>
                    <a:pt x="35426" y="48595"/>
                    <a:pt x="21616" y="69549"/>
                    <a:pt x="18809" y="88608"/>
                  </a:cubicBezTo>
                  <a:cubicBezTo>
                    <a:pt x="18695" y="89361"/>
                    <a:pt x="18238" y="90023"/>
                    <a:pt x="17553" y="90411"/>
                  </a:cubicBezTo>
                  <a:lnTo>
                    <a:pt x="15408" y="91598"/>
                  </a:lnTo>
                  <a:cubicBezTo>
                    <a:pt x="6940" y="96323"/>
                    <a:pt x="1" y="109105"/>
                    <a:pt x="1" y="119992"/>
                  </a:cubicBezTo>
                  <a:cubicBezTo>
                    <a:pt x="1" y="126635"/>
                    <a:pt x="2580" y="131108"/>
                    <a:pt x="6506" y="132524"/>
                  </a:cubicBezTo>
                  <a:cubicBezTo>
                    <a:pt x="6985" y="132820"/>
                    <a:pt x="7487" y="133071"/>
                    <a:pt x="8035" y="133277"/>
                  </a:cubicBezTo>
                  <a:cubicBezTo>
                    <a:pt x="8515" y="133573"/>
                    <a:pt x="9017" y="133825"/>
                    <a:pt x="9542" y="134030"/>
                  </a:cubicBezTo>
                  <a:cubicBezTo>
                    <a:pt x="10021" y="134327"/>
                    <a:pt x="10546" y="134601"/>
                    <a:pt x="11071" y="134783"/>
                  </a:cubicBezTo>
                  <a:cubicBezTo>
                    <a:pt x="11550" y="135080"/>
                    <a:pt x="12052" y="135354"/>
                    <a:pt x="12600" y="135536"/>
                  </a:cubicBezTo>
                  <a:cubicBezTo>
                    <a:pt x="13080" y="135833"/>
                    <a:pt x="13582" y="136107"/>
                    <a:pt x="14130" y="136290"/>
                  </a:cubicBezTo>
                  <a:cubicBezTo>
                    <a:pt x="14609" y="136586"/>
                    <a:pt x="15111" y="136860"/>
                    <a:pt x="15636" y="137043"/>
                  </a:cubicBezTo>
                  <a:cubicBezTo>
                    <a:pt x="16115" y="137340"/>
                    <a:pt x="16640" y="137614"/>
                    <a:pt x="17165" y="137796"/>
                  </a:cubicBezTo>
                  <a:cubicBezTo>
                    <a:pt x="17645" y="138116"/>
                    <a:pt x="18147" y="138367"/>
                    <a:pt x="18695" y="138549"/>
                  </a:cubicBezTo>
                  <a:cubicBezTo>
                    <a:pt x="19174" y="138869"/>
                    <a:pt x="19676" y="139120"/>
                    <a:pt x="20224" y="139303"/>
                  </a:cubicBezTo>
                  <a:cubicBezTo>
                    <a:pt x="20703" y="139622"/>
                    <a:pt x="21205" y="139873"/>
                    <a:pt x="21730" y="140056"/>
                  </a:cubicBezTo>
                  <a:cubicBezTo>
                    <a:pt x="22210" y="140375"/>
                    <a:pt x="22735" y="140626"/>
                    <a:pt x="23260" y="140809"/>
                  </a:cubicBezTo>
                  <a:cubicBezTo>
                    <a:pt x="23739" y="141129"/>
                    <a:pt x="24241" y="141380"/>
                    <a:pt x="24789" y="141562"/>
                  </a:cubicBezTo>
                  <a:cubicBezTo>
                    <a:pt x="25268" y="141882"/>
                    <a:pt x="25770" y="142133"/>
                    <a:pt x="26318" y="142316"/>
                  </a:cubicBezTo>
                  <a:cubicBezTo>
                    <a:pt x="26798" y="142635"/>
                    <a:pt x="27300" y="142886"/>
                    <a:pt x="27825" y="143092"/>
                  </a:cubicBezTo>
                  <a:cubicBezTo>
                    <a:pt x="28304" y="143388"/>
                    <a:pt x="28829" y="143639"/>
                    <a:pt x="29354" y="143845"/>
                  </a:cubicBezTo>
                  <a:cubicBezTo>
                    <a:pt x="29833" y="144142"/>
                    <a:pt x="30336" y="144393"/>
                    <a:pt x="30883" y="144598"/>
                  </a:cubicBezTo>
                  <a:cubicBezTo>
                    <a:pt x="32162" y="145397"/>
                    <a:pt x="33622" y="145831"/>
                    <a:pt x="35220" y="145831"/>
                  </a:cubicBezTo>
                  <a:cubicBezTo>
                    <a:pt x="37092" y="145831"/>
                    <a:pt x="39146" y="145260"/>
                    <a:pt x="41315" y="144050"/>
                  </a:cubicBezTo>
                  <a:lnTo>
                    <a:pt x="155601" y="80368"/>
                  </a:lnTo>
                  <a:cubicBezTo>
                    <a:pt x="159299" y="78268"/>
                    <a:pt x="163978" y="75072"/>
                    <a:pt x="165895" y="72927"/>
                  </a:cubicBezTo>
                  <a:cubicBezTo>
                    <a:pt x="173861" y="64961"/>
                    <a:pt x="179476" y="53229"/>
                    <a:pt x="179476" y="43140"/>
                  </a:cubicBezTo>
                  <a:cubicBezTo>
                    <a:pt x="179476" y="35927"/>
                    <a:pt x="176600" y="31088"/>
                    <a:pt x="172035" y="29239"/>
                  </a:cubicBezTo>
                  <a:cubicBezTo>
                    <a:pt x="171556" y="28965"/>
                    <a:pt x="171031" y="28714"/>
                    <a:pt x="170506" y="28486"/>
                  </a:cubicBezTo>
                  <a:cubicBezTo>
                    <a:pt x="170026" y="28189"/>
                    <a:pt x="169524" y="27961"/>
                    <a:pt x="168976" y="27733"/>
                  </a:cubicBezTo>
                  <a:cubicBezTo>
                    <a:pt x="168497" y="27436"/>
                    <a:pt x="167995" y="27208"/>
                    <a:pt x="167470" y="26979"/>
                  </a:cubicBezTo>
                  <a:cubicBezTo>
                    <a:pt x="166991" y="26683"/>
                    <a:pt x="166466" y="26455"/>
                    <a:pt x="165941" y="26226"/>
                  </a:cubicBezTo>
                  <a:cubicBezTo>
                    <a:pt x="165461" y="25930"/>
                    <a:pt x="164936" y="25701"/>
                    <a:pt x="164411" y="25473"/>
                  </a:cubicBezTo>
                  <a:cubicBezTo>
                    <a:pt x="163932" y="25176"/>
                    <a:pt x="163430" y="24925"/>
                    <a:pt x="162882" y="24720"/>
                  </a:cubicBezTo>
                  <a:cubicBezTo>
                    <a:pt x="162403" y="24423"/>
                    <a:pt x="161901" y="24172"/>
                    <a:pt x="161376" y="23967"/>
                  </a:cubicBezTo>
                  <a:cubicBezTo>
                    <a:pt x="160896" y="23670"/>
                    <a:pt x="160371" y="23419"/>
                    <a:pt x="159846" y="23213"/>
                  </a:cubicBezTo>
                  <a:cubicBezTo>
                    <a:pt x="159367" y="22917"/>
                    <a:pt x="158842" y="22666"/>
                    <a:pt x="158317" y="22460"/>
                  </a:cubicBezTo>
                  <a:cubicBezTo>
                    <a:pt x="157838" y="22163"/>
                    <a:pt x="157336" y="21912"/>
                    <a:pt x="156788" y="21707"/>
                  </a:cubicBezTo>
                  <a:cubicBezTo>
                    <a:pt x="156308" y="21410"/>
                    <a:pt x="155806" y="21159"/>
                    <a:pt x="155281" y="20954"/>
                  </a:cubicBezTo>
                  <a:cubicBezTo>
                    <a:pt x="154802" y="20657"/>
                    <a:pt x="154277" y="20406"/>
                    <a:pt x="153752" y="20200"/>
                  </a:cubicBezTo>
                  <a:cubicBezTo>
                    <a:pt x="153638" y="20132"/>
                    <a:pt x="153524" y="20063"/>
                    <a:pt x="153410" y="20018"/>
                  </a:cubicBezTo>
                  <a:cubicBezTo>
                    <a:pt x="151469" y="17598"/>
                    <a:pt x="149073" y="15772"/>
                    <a:pt x="146334" y="14563"/>
                  </a:cubicBezTo>
                  <a:cubicBezTo>
                    <a:pt x="145832" y="14289"/>
                    <a:pt x="145329" y="14038"/>
                    <a:pt x="144804" y="13809"/>
                  </a:cubicBezTo>
                  <a:cubicBezTo>
                    <a:pt x="144302" y="13535"/>
                    <a:pt x="143800" y="13284"/>
                    <a:pt x="143275" y="13056"/>
                  </a:cubicBezTo>
                  <a:cubicBezTo>
                    <a:pt x="142796" y="12782"/>
                    <a:pt x="142271" y="12531"/>
                    <a:pt x="141746" y="12303"/>
                  </a:cubicBezTo>
                  <a:cubicBezTo>
                    <a:pt x="141267" y="12029"/>
                    <a:pt x="140764" y="11778"/>
                    <a:pt x="140239" y="11550"/>
                  </a:cubicBezTo>
                  <a:cubicBezTo>
                    <a:pt x="139737" y="11276"/>
                    <a:pt x="139235" y="11025"/>
                    <a:pt x="138710" y="10796"/>
                  </a:cubicBezTo>
                  <a:cubicBezTo>
                    <a:pt x="138208" y="10522"/>
                    <a:pt x="137706" y="10271"/>
                    <a:pt x="137181" y="10020"/>
                  </a:cubicBezTo>
                  <a:cubicBezTo>
                    <a:pt x="136701" y="9746"/>
                    <a:pt x="136177" y="9495"/>
                    <a:pt x="135652" y="9267"/>
                  </a:cubicBezTo>
                  <a:cubicBezTo>
                    <a:pt x="135172" y="8993"/>
                    <a:pt x="134670" y="8742"/>
                    <a:pt x="134145" y="8514"/>
                  </a:cubicBezTo>
                  <a:cubicBezTo>
                    <a:pt x="133643" y="8240"/>
                    <a:pt x="133141" y="7989"/>
                    <a:pt x="132616" y="7761"/>
                  </a:cubicBezTo>
                  <a:cubicBezTo>
                    <a:pt x="132114" y="7487"/>
                    <a:pt x="131611" y="7236"/>
                    <a:pt x="131086" y="7007"/>
                  </a:cubicBezTo>
                  <a:cubicBezTo>
                    <a:pt x="130607" y="6733"/>
                    <a:pt x="130082" y="6482"/>
                    <a:pt x="129557" y="6254"/>
                  </a:cubicBezTo>
                  <a:cubicBezTo>
                    <a:pt x="129078" y="5980"/>
                    <a:pt x="128576" y="5729"/>
                    <a:pt x="128051" y="5501"/>
                  </a:cubicBezTo>
                  <a:cubicBezTo>
                    <a:pt x="127549" y="5227"/>
                    <a:pt x="127046" y="4976"/>
                    <a:pt x="126521" y="4748"/>
                  </a:cubicBezTo>
                  <a:cubicBezTo>
                    <a:pt x="126019" y="4474"/>
                    <a:pt x="125517" y="4223"/>
                    <a:pt x="124992" y="3994"/>
                  </a:cubicBezTo>
                  <a:cubicBezTo>
                    <a:pt x="124513" y="3721"/>
                    <a:pt x="123988" y="3469"/>
                    <a:pt x="123486" y="3241"/>
                  </a:cubicBezTo>
                  <a:cubicBezTo>
                    <a:pt x="122983" y="2967"/>
                    <a:pt x="122481" y="2716"/>
                    <a:pt x="121956" y="2488"/>
                  </a:cubicBezTo>
                  <a:cubicBezTo>
                    <a:pt x="118989" y="845"/>
                    <a:pt x="115565" y="0"/>
                    <a:pt x="111799" y="0"/>
                  </a:cubicBezTo>
                  <a:close/>
                </a:path>
              </a:pathLst>
            </a:custGeom>
            <a:gradFill>
              <a:gsLst>
                <a:gs pos="0">
                  <a:srgbClr val="ADD8EB"/>
                </a:gs>
                <a:gs pos="100000">
                  <a:srgbClr val="4BA4C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2555547" y="3141607"/>
              <a:ext cx="1256901" cy="1088592"/>
            </a:xfrm>
            <a:custGeom>
              <a:avLst/>
              <a:gdLst/>
              <a:ahLst/>
              <a:cxnLst/>
              <a:rect l="l" t="t" r="r" b="b"/>
              <a:pathLst>
                <a:path w="155943" h="135061" extrusionOk="0">
                  <a:moveTo>
                    <a:pt x="113514" y="0"/>
                  </a:moveTo>
                  <a:cubicBezTo>
                    <a:pt x="108140" y="0"/>
                    <a:pt x="102069" y="1698"/>
                    <a:pt x="95638" y="5283"/>
                  </a:cubicBezTo>
                  <a:cubicBezTo>
                    <a:pt x="84523" y="11492"/>
                    <a:pt x="74457" y="22151"/>
                    <a:pt x="67221" y="34340"/>
                  </a:cubicBezTo>
                  <a:cubicBezTo>
                    <a:pt x="66810" y="35024"/>
                    <a:pt x="66102" y="35481"/>
                    <a:pt x="65281" y="35572"/>
                  </a:cubicBezTo>
                  <a:cubicBezTo>
                    <a:pt x="61423" y="36052"/>
                    <a:pt x="57223" y="37490"/>
                    <a:pt x="52818" y="39932"/>
                  </a:cubicBezTo>
                  <a:cubicBezTo>
                    <a:pt x="35973" y="49336"/>
                    <a:pt x="21958" y="70632"/>
                    <a:pt x="19105" y="89965"/>
                  </a:cubicBezTo>
                  <a:cubicBezTo>
                    <a:pt x="18991" y="90741"/>
                    <a:pt x="18512" y="91403"/>
                    <a:pt x="17827" y="91791"/>
                  </a:cubicBezTo>
                  <a:lnTo>
                    <a:pt x="15636" y="93023"/>
                  </a:lnTo>
                  <a:cubicBezTo>
                    <a:pt x="7053" y="97817"/>
                    <a:pt x="0" y="110782"/>
                    <a:pt x="0" y="121852"/>
                  </a:cubicBezTo>
                  <a:cubicBezTo>
                    <a:pt x="0" y="130106"/>
                    <a:pt x="3921" y="135061"/>
                    <a:pt x="9474" y="135061"/>
                  </a:cubicBezTo>
                  <a:cubicBezTo>
                    <a:pt x="11368" y="135061"/>
                    <a:pt x="13452" y="134484"/>
                    <a:pt x="15636" y="133264"/>
                  </a:cubicBezTo>
                  <a:lnTo>
                    <a:pt x="131702" y="68578"/>
                  </a:lnTo>
                  <a:cubicBezTo>
                    <a:pt x="135446" y="66455"/>
                    <a:pt x="140216" y="63214"/>
                    <a:pt x="142156" y="61022"/>
                  </a:cubicBezTo>
                  <a:cubicBezTo>
                    <a:pt x="150237" y="52942"/>
                    <a:pt x="155943" y="41005"/>
                    <a:pt x="155943" y="30779"/>
                  </a:cubicBezTo>
                  <a:cubicBezTo>
                    <a:pt x="155943" y="21301"/>
                    <a:pt x="151029" y="15821"/>
                    <a:pt x="143863" y="15821"/>
                  </a:cubicBezTo>
                  <a:cubicBezTo>
                    <a:pt x="141434" y="15821"/>
                    <a:pt x="138746" y="16451"/>
                    <a:pt x="135902" y="17769"/>
                  </a:cubicBezTo>
                  <a:cubicBezTo>
                    <a:pt x="135743" y="17837"/>
                    <a:pt x="135571" y="17871"/>
                    <a:pt x="135400" y="17871"/>
                  </a:cubicBezTo>
                  <a:cubicBezTo>
                    <a:pt x="135229" y="17871"/>
                    <a:pt x="135058" y="17837"/>
                    <a:pt x="134898" y="17769"/>
                  </a:cubicBezTo>
                  <a:cubicBezTo>
                    <a:pt x="134578" y="17632"/>
                    <a:pt x="134350" y="17358"/>
                    <a:pt x="134259" y="17015"/>
                  </a:cubicBezTo>
                  <a:cubicBezTo>
                    <a:pt x="131389" y="6105"/>
                    <a:pt x="123706" y="0"/>
                    <a:pt x="113514" y="0"/>
                  </a:cubicBezTo>
                  <a:close/>
                </a:path>
              </a:pathLst>
            </a:custGeom>
            <a:gradFill>
              <a:gsLst>
                <a:gs pos="0">
                  <a:srgbClr val="ADD8EB"/>
                </a:gs>
                <a:gs pos="100000">
                  <a:srgbClr val="4BA4C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20"/>
          <p:cNvGrpSpPr/>
          <p:nvPr/>
        </p:nvGrpSpPr>
        <p:grpSpPr>
          <a:xfrm>
            <a:off x="4213050" y="2743192"/>
            <a:ext cx="368836" cy="368792"/>
            <a:chOff x="6665701" y="1263473"/>
            <a:chExt cx="364188" cy="368755"/>
          </a:xfrm>
        </p:grpSpPr>
        <p:sp>
          <p:nvSpPr>
            <p:cNvPr id="183" name="Google Shape;183;p20"/>
            <p:cNvSpPr/>
            <p:nvPr/>
          </p:nvSpPr>
          <p:spPr>
            <a:xfrm>
              <a:off x="6665701" y="1417286"/>
              <a:ext cx="97292" cy="214928"/>
            </a:xfrm>
            <a:custGeom>
              <a:avLst/>
              <a:gdLst/>
              <a:ahLst/>
              <a:cxnLst/>
              <a:rect l="l" t="t" r="r" b="b"/>
              <a:pathLst>
                <a:path w="4304" h="9508" extrusionOk="0">
                  <a:moveTo>
                    <a:pt x="0" y="1"/>
                  </a:moveTo>
                  <a:lnTo>
                    <a:pt x="0" y="9507"/>
                  </a:lnTo>
                  <a:lnTo>
                    <a:pt x="4303" y="9507"/>
                  </a:lnTo>
                  <a:lnTo>
                    <a:pt x="4303" y="1"/>
                  </a:lnTo>
                  <a:close/>
                </a:path>
              </a:pathLst>
            </a:custGeom>
            <a:gradFill>
              <a:gsLst>
                <a:gs pos="0">
                  <a:srgbClr val="1A85C8"/>
                </a:gs>
                <a:gs pos="100000">
                  <a:srgbClr val="0F375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6799149" y="1340391"/>
              <a:ext cx="97292" cy="291831"/>
            </a:xfrm>
            <a:custGeom>
              <a:avLst/>
              <a:gdLst/>
              <a:ahLst/>
              <a:cxnLst/>
              <a:rect l="l" t="t" r="r" b="b"/>
              <a:pathLst>
                <a:path w="4304" h="12910" extrusionOk="0">
                  <a:moveTo>
                    <a:pt x="1" y="0"/>
                  </a:moveTo>
                  <a:lnTo>
                    <a:pt x="1" y="12909"/>
                  </a:lnTo>
                  <a:lnTo>
                    <a:pt x="4304" y="12909"/>
                  </a:lnTo>
                  <a:lnTo>
                    <a:pt x="4304" y="0"/>
                  </a:lnTo>
                  <a:close/>
                </a:path>
              </a:pathLst>
            </a:custGeom>
            <a:gradFill>
              <a:gsLst>
                <a:gs pos="0">
                  <a:srgbClr val="1A85C8"/>
                </a:gs>
                <a:gs pos="100000">
                  <a:srgbClr val="0F375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6932597" y="1263473"/>
              <a:ext cx="97292" cy="368755"/>
            </a:xfrm>
            <a:custGeom>
              <a:avLst/>
              <a:gdLst/>
              <a:ahLst/>
              <a:cxnLst/>
              <a:rect l="l" t="t" r="r" b="b"/>
              <a:pathLst>
                <a:path w="4304" h="16313" extrusionOk="0">
                  <a:moveTo>
                    <a:pt x="1" y="1"/>
                  </a:moveTo>
                  <a:lnTo>
                    <a:pt x="1" y="16312"/>
                  </a:lnTo>
                  <a:lnTo>
                    <a:pt x="4304" y="16312"/>
                  </a:lnTo>
                  <a:lnTo>
                    <a:pt x="4304" y="1"/>
                  </a:lnTo>
                  <a:close/>
                </a:path>
              </a:pathLst>
            </a:custGeom>
            <a:gradFill>
              <a:gsLst>
                <a:gs pos="0">
                  <a:srgbClr val="1A85C8"/>
                </a:gs>
                <a:gs pos="100000">
                  <a:srgbClr val="0F375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20"/>
          <p:cNvSpPr/>
          <p:nvPr/>
        </p:nvSpPr>
        <p:spPr>
          <a:xfrm flipH="1">
            <a:off x="4216928" y="1616935"/>
            <a:ext cx="364958" cy="364980"/>
          </a:xfrm>
          <a:custGeom>
            <a:avLst/>
            <a:gdLst/>
            <a:ahLst/>
            <a:cxnLst/>
            <a:rect l="l" t="t" r="r" b="b"/>
            <a:pathLst>
              <a:path w="16145" h="16146" extrusionOk="0">
                <a:moveTo>
                  <a:pt x="8072" y="4270"/>
                </a:moveTo>
                <a:cubicBezTo>
                  <a:pt x="10174" y="4270"/>
                  <a:pt x="11875" y="5971"/>
                  <a:pt x="11875" y="8073"/>
                </a:cubicBezTo>
                <a:cubicBezTo>
                  <a:pt x="11875" y="10174"/>
                  <a:pt x="10174" y="11875"/>
                  <a:pt x="8072" y="11875"/>
                </a:cubicBezTo>
                <a:cubicBezTo>
                  <a:pt x="6004" y="11875"/>
                  <a:pt x="4303" y="10174"/>
                  <a:pt x="4303" y="8073"/>
                </a:cubicBezTo>
                <a:cubicBezTo>
                  <a:pt x="4303" y="5971"/>
                  <a:pt x="6004" y="4270"/>
                  <a:pt x="8072" y="4270"/>
                </a:cubicBezTo>
                <a:close/>
                <a:moveTo>
                  <a:pt x="7372" y="0"/>
                </a:moveTo>
                <a:lnTo>
                  <a:pt x="6038" y="2435"/>
                </a:lnTo>
                <a:cubicBezTo>
                  <a:pt x="5871" y="2502"/>
                  <a:pt x="5704" y="2569"/>
                  <a:pt x="5537" y="2635"/>
                </a:cubicBezTo>
                <a:lnTo>
                  <a:pt x="2869" y="1868"/>
                </a:lnTo>
                <a:lnTo>
                  <a:pt x="1868" y="2869"/>
                </a:lnTo>
                <a:lnTo>
                  <a:pt x="2669" y="5537"/>
                </a:lnTo>
                <a:cubicBezTo>
                  <a:pt x="2569" y="5704"/>
                  <a:pt x="2502" y="5871"/>
                  <a:pt x="2468" y="6038"/>
                </a:cubicBezTo>
                <a:lnTo>
                  <a:pt x="0" y="7372"/>
                </a:lnTo>
                <a:lnTo>
                  <a:pt x="0" y="8806"/>
                </a:lnTo>
                <a:lnTo>
                  <a:pt x="2468" y="10107"/>
                </a:lnTo>
                <a:cubicBezTo>
                  <a:pt x="2502" y="10274"/>
                  <a:pt x="2602" y="10441"/>
                  <a:pt x="2669" y="10608"/>
                </a:cubicBezTo>
                <a:lnTo>
                  <a:pt x="1868" y="13276"/>
                </a:lnTo>
                <a:lnTo>
                  <a:pt x="2869" y="14277"/>
                </a:lnTo>
                <a:lnTo>
                  <a:pt x="5537" y="13510"/>
                </a:lnTo>
                <a:cubicBezTo>
                  <a:pt x="5704" y="13577"/>
                  <a:pt x="5871" y="13643"/>
                  <a:pt x="6038" y="13710"/>
                </a:cubicBezTo>
                <a:lnTo>
                  <a:pt x="7372" y="16145"/>
                </a:lnTo>
                <a:lnTo>
                  <a:pt x="8806" y="16145"/>
                </a:lnTo>
                <a:lnTo>
                  <a:pt x="10141" y="13710"/>
                </a:lnTo>
                <a:cubicBezTo>
                  <a:pt x="10307" y="13643"/>
                  <a:pt x="10474" y="13577"/>
                  <a:pt x="10608" y="13510"/>
                </a:cubicBezTo>
                <a:lnTo>
                  <a:pt x="13276" y="14277"/>
                </a:lnTo>
                <a:lnTo>
                  <a:pt x="14310" y="13276"/>
                </a:lnTo>
                <a:lnTo>
                  <a:pt x="13510" y="10608"/>
                </a:lnTo>
                <a:cubicBezTo>
                  <a:pt x="13576" y="10441"/>
                  <a:pt x="13643" y="10274"/>
                  <a:pt x="13710" y="10107"/>
                </a:cubicBezTo>
                <a:lnTo>
                  <a:pt x="16145" y="8806"/>
                </a:lnTo>
                <a:lnTo>
                  <a:pt x="16145" y="7372"/>
                </a:lnTo>
                <a:lnTo>
                  <a:pt x="13710" y="6038"/>
                </a:lnTo>
                <a:cubicBezTo>
                  <a:pt x="13643" y="5871"/>
                  <a:pt x="13576" y="5704"/>
                  <a:pt x="13510" y="5537"/>
                </a:cubicBezTo>
                <a:lnTo>
                  <a:pt x="14310" y="2869"/>
                </a:lnTo>
                <a:lnTo>
                  <a:pt x="13276" y="1868"/>
                </a:lnTo>
                <a:lnTo>
                  <a:pt x="10608" y="2635"/>
                </a:lnTo>
                <a:cubicBezTo>
                  <a:pt x="10474" y="2569"/>
                  <a:pt x="10307" y="2502"/>
                  <a:pt x="10141" y="2435"/>
                </a:cubicBezTo>
                <a:lnTo>
                  <a:pt x="8806" y="0"/>
                </a:ln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20"/>
          <p:cNvGrpSpPr/>
          <p:nvPr/>
        </p:nvGrpSpPr>
        <p:grpSpPr>
          <a:xfrm flipH="1">
            <a:off x="4195101" y="3906565"/>
            <a:ext cx="364980" cy="312183"/>
            <a:chOff x="6666447" y="2894320"/>
            <a:chExt cx="364980" cy="312183"/>
          </a:xfrm>
        </p:grpSpPr>
        <p:sp>
          <p:nvSpPr>
            <p:cNvPr id="188" name="Google Shape;188;p20"/>
            <p:cNvSpPr/>
            <p:nvPr/>
          </p:nvSpPr>
          <p:spPr>
            <a:xfrm>
              <a:off x="6746371" y="2894320"/>
              <a:ext cx="203603" cy="185519"/>
            </a:xfrm>
            <a:custGeom>
              <a:avLst/>
              <a:gdLst/>
              <a:ahLst/>
              <a:cxnLst/>
              <a:rect l="l" t="t" r="r" b="b"/>
              <a:pathLst>
                <a:path w="9007" h="8207" extrusionOk="0">
                  <a:moveTo>
                    <a:pt x="4504" y="0"/>
                  </a:moveTo>
                  <a:cubicBezTo>
                    <a:pt x="3453" y="0"/>
                    <a:pt x="2402" y="401"/>
                    <a:pt x="1602" y="1201"/>
                  </a:cubicBezTo>
                  <a:cubicBezTo>
                    <a:pt x="1" y="2802"/>
                    <a:pt x="1" y="5404"/>
                    <a:pt x="1602" y="7005"/>
                  </a:cubicBezTo>
                  <a:cubicBezTo>
                    <a:pt x="2402" y="7806"/>
                    <a:pt x="3453" y="8206"/>
                    <a:pt x="4504" y="8206"/>
                  </a:cubicBezTo>
                  <a:cubicBezTo>
                    <a:pt x="5555" y="8206"/>
                    <a:pt x="6605" y="7806"/>
                    <a:pt x="7406" y="7005"/>
                  </a:cubicBezTo>
                  <a:cubicBezTo>
                    <a:pt x="9007" y="5404"/>
                    <a:pt x="9007" y="2802"/>
                    <a:pt x="7406" y="1201"/>
                  </a:cubicBezTo>
                  <a:cubicBezTo>
                    <a:pt x="6605" y="401"/>
                    <a:pt x="5555" y="0"/>
                    <a:pt x="4504" y="0"/>
                  </a:cubicBezTo>
                  <a:close/>
                </a:path>
              </a:pathLst>
            </a:custGeom>
            <a:gradFill>
              <a:gsLst>
                <a:gs pos="0">
                  <a:srgbClr val="ADD8EB"/>
                </a:gs>
                <a:gs pos="100000">
                  <a:srgbClr val="4BA4C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0"/>
            <p:cNvSpPr/>
            <p:nvPr/>
          </p:nvSpPr>
          <p:spPr>
            <a:xfrm>
              <a:off x="6666447" y="3057175"/>
              <a:ext cx="364980" cy="149329"/>
            </a:xfrm>
            <a:custGeom>
              <a:avLst/>
              <a:gdLst/>
              <a:ahLst/>
              <a:cxnLst/>
              <a:rect l="l" t="t" r="r" b="b"/>
              <a:pathLst>
                <a:path w="16146" h="6606" extrusionOk="0">
                  <a:moveTo>
                    <a:pt x="4137" y="1"/>
                  </a:moveTo>
                  <a:cubicBezTo>
                    <a:pt x="1669" y="1268"/>
                    <a:pt x="1" y="3770"/>
                    <a:pt x="1" y="6605"/>
                  </a:cubicBezTo>
                  <a:lnTo>
                    <a:pt x="16146" y="6605"/>
                  </a:lnTo>
                  <a:cubicBezTo>
                    <a:pt x="16146" y="3770"/>
                    <a:pt x="14478" y="1268"/>
                    <a:pt x="12009" y="1"/>
                  </a:cubicBezTo>
                  <a:cubicBezTo>
                    <a:pt x="11175" y="1568"/>
                    <a:pt x="9708" y="2636"/>
                    <a:pt x="8073" y="2636"/>
                  </a:cubicBezTo>
                  <a:cubicBezTo>
                    <a:pt x="6405" y="2636"/>
                    <a:pt x="4938" y="1568"/>
                    <a:pt x="4137" y="1"/>
                  </a:cubicBezTo>
                  <a:close/>
                </a:path>
              </a:pathLst>
            </a:custGeom>
            <a:gradFill>
              <a:gsLst>
                <a:gs pos="0">
                  <a:srgbClr val="ADD8EB"/>
                </a:gs>
                <a:gs pos="100000">
                  <a:srgbClr val="4BA4C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20"/>
          <p:cNvSpPr txBox="1"/>
          <p:nvPr/>
        </p:nvSpPr>
        <p:spPr>
          <a:xfrm flipH="1">
            <a:off x="5273050" y="2547488"/>
            <a:ext cx="3413700" cy="7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IN" dirty="0"/>
              <a:t>Weather Change Year-Over-Year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 flipH="1">
            <a:off x="5422120" y="3645356"/>
            <a:ext cx="3413700" cy="7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IN" dirty="0"/>
              <a:t>Impact of Harmful Radiation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 flipH="1">
            <a:off x="5253575" y="1412434"/>
            <a:ext cx="3413700" cy="7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IN" b="1" dirty="0"/>
              <a:t>Near real-time </a:t>
            </a:r>
            <a:r>
              <a:rPr lang="en-IN" dirty="0"/>
              <a:t>weather information for current and next 5-7 days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" name="Google Shape;193;p20"/>
          <p:cNvCxnSpPr/>
          <p:nvPr/>
        </p:nvCxnSpPr>
        <p:spPr>
          <a:xfrm>
            <a:off x="4991100" y="1449634"/>
            <a:ext cx="0" cy="6858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20"/>
          <p:cNvCxnSpPr/>
          <p:nvPr/>
        </p:nvCxnSpPr>
        <p:spPr>
          <a:xfrm>
            <a:off x="4991075" y="2584688"/>
            <a:ext cx="0" cy="6858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0"/>
          <p:cNvCxnSpPr/>
          <p:nvPr/>
        </p:nvCxnSpPr>
        <p:spPr>
          <a:xfrm>
            <a:off x="4991100" y="3719756"/>
            <a:ext cx="0" cy="685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76" name="Picture 4" descr="https://cdn-icons.flaticon.com/png/512/3488/premium/3488370.png?token=exp=1650365867~hmac=7d7528bacb50d202b92a476663dc19b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51" y="1066062"/>
            <a:ext cx="1801720" cy="165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oogle Shape;1710;p37"/>
          <p:cNvGrpSpPr/>
          <p:nvPr/>
        </p:nvGrpSpPr>
        <p:grpSpPr>
          <a:xfrm>
            <a:off x="2436871" y="3581400"/>
            <a:ext cx="679709" cy="637349"/>
            <a:chOff x="-63665750" y="1914325"/>
            <a:chExt cx="328450" cy="316450"/>
          </a:xfrm>
          <a:solidFill>
            <a:schemeClr val="accent3">
              <a:lumMod val="50000"/>
            </a:schemeClr>
          </a:solidFill>
        </p:grpSpPr>
        <p:sp>
          <p:nvSpPr>
            <p:cNvPr id="30" name="Google Shape;1711;p37"/>
            <p:cNvSpPr/>
            <p:nvPr/>
          </p:nvSpPr>
          <p:spPr>
            <a:xfrm>
              <a:off x="-63665750" y="1914325"/>
              <a:ext cx="328450" cy="316450"/>
            </a:xfrm>
            <a:custGeom>
              <a:avLst/>
              <a:gdLst/>
              <a:ahLst/>
              <a:cxnLst/>
              <a:rect l="l" t="t" r="r" b="b"/>
              <a:pathLst>
                <a:path w="13138" h="12658" extrusionOk="0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12;p37"/>
            <p:cNvSpPr/>
            <p:nvPr/>
          </p:nvSpPr>
          <p:spPr>
            <a:xfrm>
              <a:off x="-63524775" y="1955275"/>
              <a:ext cx="123675" cy="134700"/>
            </a:xfrm>
            <a:custGeom>
              <a:avLst/>
              <a:gdLst/>
              <a:ahLst/>
              <a:cxnLst/>
              <a:rect l="l" t="t" r="r" b="b"/>
              <a:pathLst>
                <a:path w="4947" h="5388" extrusionOk="0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457200" y="3981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Project Process</a:t>
            </a:r>
            <a:endParaRPr dirty="0"/>
          </a:p>
        </p:txBody>
      </p:sp>
      <p:grpSp>
        <p:nvGrpSpPr>
          <p:cNvPr id="72" name="Google Shape;72;p18"/>
          <p:cNvGrpSpPr/>
          <p:nvPr/>
        </p:nvGrpSpPr>
        <p:grpSpPr>
          <a:xfrm>
            <a:off x="567846" y="1504275"/>
            <a:ext cx="1541203" cy="2932635"/>
            <a:chOff x="589746" y="1504275"/>
            <a:chExt cx="1541203" cy="2932635"/>
          </a:xfrm>
        </p:grpSpPr>
        <p:sp>
          <p:nvSpPr>
            <p:cNvPr id="73" name="Google Shape;73;p18"/>
            <p:cNvSpPr/>
            <p:nvPr/>
          </p:nvSpPr>
          <p:spPr>
            <a:xfrm rot="5400000">
              <a:off x="870651" y="1259875"/>
              <a:ext cx="326488" cy="815287"/>
            </a:xfrm>
            <a:custGeom>
              <a:avLst/>
              <a:gdLst/>
              <a:ahLst/>
              <a:cxnLst/>
              <a:rect l="l" t="t" r="r" b="b"/>
              <a:pathLst>
                <a:path w="16302" h="41538" extrusionOk="0">
                  <a:moveTo>
                    <a:pt x="11756" y="0"/>
                  </a:moveTo>
                  <a:cubicBezTo>
                    <a:pt x="9233" y="0"/>
                    <a:pt x="7195" y="2038"/>
                    <a:pt x="7195" y="4546"/>
                  </a:cubicBezTo>
                  <a:cubicBezTo>
                    <a:pt x="7195" y="5784"/>
                    <a:pt x="7696" y="6913"/>
                    <a:pt x="8511" y="7728"/>
                  </a:cubicBezTo>
                  <a:cubicBezTo>
                    <a:pt x="6944" y="10690"/>
                    <a:pt x="4985" y="15173"/>
                    <a:pt x="3699" y="20926"/>
                  </a:cubicBezTo>
                  <a:cubicBezTo>
                    <a:pt x="2007" y="28402"/>
                    <a:pt x="1583" y="34092"/>
                    <a:pt x="1474" y="37023"/>
                  </a:cubicBezTo>
                  <a:cubicBezTo>
                    <a:pt x="612" y="37352"/>
                    <a:pt x="0" y="38199"/>
                    <a:pt x="0" y="39186"/>
                  </a:cubicBezTo>
                  <a:cubicBezTo>
                    <a:pt x="0" y="40487"/>
                    <a:pt x="1035" y="41537"/>
                    <a:pt x="2336" y="41537"/>
                  </a:cubicBezTo>
                  <a:cubicBezTo>
                    <a:pt x="3621" y="41537"/>
                    <a:pt x="4671" y="40487"/>
                    <a:pt x="4671" y="39186"/>
                  </a:cubicBezTo>
                  <a:cubicBezTo>
                    <a:pt x="4671" y="38214"/>
                    <a:pt x="4076" y="37384"/>
                    <a:pt x="3229" y="37039"/>
                  </a:cubicBezTo>
                  <a:cubicBezTo>
                    <a:pt x="3339" y="34155"/>
                    <a:pt x="3762" y="28559"/>
                    <a:pt x="5392" y="21302"/>
                  </a:cubicBezTo>
                  <a:cubicBezTo>
                    <a:pt x="6615" y="15894"/>
                    <a:pt x="8480" y="11599"/>
                    <a:pt x="9969" y="8731"/>
                  </a:cubicBezTo>
                  <a:cubicBezTo>
                    <a:pt x="10518" y="8966"/>
                    <a:pt x="11113" y="9107"/>
                    <a:pt x="11756" y="9107"/>
                  </a:cubicBezTo>
                  <a:cubicBezTo>
                    <a:pt x="14264" y="9107"/>
                    <a:pt x="16302" y="7054"/>
                    <a:pt x="16302" y="4546"/>
                  </a:cubicBezTo>
                  <a:cubicBezTo>
                    <a:pt x="16302" y="2038"/>
                    <a:pt x="14264" y="0"/>
                    <a:pt x="1175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8"/>
            <p:cNvSpPr/>
            <p:nvPr/>
          </p:nvSpPr>
          <p:spPr>
            <a:xfrm rot="5400000">
              <a:off x="1297072" y="1698015"/>
              <a:ext cx="662390" cy="637168"/>
            </a:xfrm>
            <a:custGeom>
              <a:avLst/>
              <a:gdLst/>
              <a:ahLst/>
              <a:cxnLst/>
              <a:rect l="l" t="t" r="r" b="b"/>
              <a:pathLst>
                <a:path w="33074" h="32463" extrusionOk="0">
                  <a:moveTo>
                    <a:pt x="27880" y="1"/>
                  </a:moveTo>
                  <a:cubicBezTo>
                    <a:pt x="26289" y="1"/>
                    <a:pt x="24748" y="837"/>
                    <a:pt x="23919" y="2313"/>
                  </a:cubicBezTo>
                  <a:cubicBezTo>
                    <a:pt x="23308" y="3395"/>
                    <a:pt x="23183" y="4633"/>
                    <a:pt x="23481" y="5730"/>
                  </a:cubicBezTo>
                  <a:cubicBezTo>
                    <a:pt x="20675" y="7548"/>
                    <a:pt x="16772" y="10495"/>
                    <a:pt x="12822" y="14868"/>
                  </a:cubicBezTo>
                  <a:cubicBezTo>
                    <a:pt x="7681" y="20558"/>
                    <a:pt x="4530" y="25307"/>
                    <a:pt x="2994" y="27815"/>
                  </a:cubicBezTo>
                  <a:cubicBezTo>
                    <a:pt x="2880" y="27798"/>
                    <a:pt x="2765" y="27789"/>
                    <a:pt x="2651" y="27789"/>
                  </a:cubicBezTo>
                  <a:cubicBezTo>
                    <a:pt x="1844" y="27789"/>
                    <a:pt x="1069" y="28220"/>
                    <a:pt x="643" y="28975"/>
                  </a:cubicBezTo>
                  <a:cubicBezTo>
                    <a:pt x="0" y="30104"/>
                    <a:pt x="408" y="31530"/>
                    <a:pt x="1537" y="32157"/>
                  </a:cubicBezTo>
                  <a:cubicBezTo>
                    <a:pt x="1895" y="32364"/>
                    <a:pt x="2286" y="32462"/>
                    <a:pt x="2673" y="32462"/>
                  </a:cubicBezTo>
                  <a:cubicBezTo>
                    <a:pt x="3487" y="32462"/>
                    <a:pt x="4283" y="32029"/>
                    <a:pt x="4718" y="31264"/>
                  </a:cubicBezTo>
                  <a:cubicBezTo>
                    <a:pt x="5189" y="30417"/>
                    <a:pt x="5079" y="29398"/>
                    <a:pt x="4515" y="28677"/>
                  </a:cubicBezTo>
                  <a:cubicBezTo>
                    <a:pt x="6019" y="26232"/>
                    <a:pt x="9139" y="21561"/>
                    <a:pt x="14123" y="16044"/>
                  </a:cubicBezTo>
                  <a:cubicBezTo>
                    <a:pt x="17838" y="11922"/>
                    <a:pt x="21568" y="9085"/>
                    <a:pt x="24264" y="7329"/>
                  </a:cubicBezTo>
                  <a:cubicBezTo>
                    <a:pt x="24625" y="7799"/>
                    <a:pt x="25095" y="8207"/>
                    <a:pt x="25644" y="8520"/>
                  </a:cubicBezTo>
                  <a:cubicBezTo>
                    <a:pt x="26350" y="8919"/>
                    <a:pt x="27116" y="9108"/>
                    <a:pt x="27872" y="9108"/>
                  </a:cubicBezTo>
                  <a:cubicBezTo>
                    <a:pt x="29465" y="9108"/>
                    <a:pt x="31011" y="8268"/>
                    <a:pt x="31851" y="6780"/>
                  </a:cubicBezTo>
                  <a:cubicBezTo>
                    <a:pt x="33073" y="4602"/>
                    <a:pt x="32305" y="1827"/>
                    <a:pt x="30111" y="589"/>
                  </a:cubicBezTo>
                  <a:cubicBezTo>
                    <a:pt x="29404" y="190"/>
                    <a:pt x="28636" y="1"/>
                    <a:pt x="2788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8"/>
            <p:cNvSpPr/>
            <p:nvPr/>
          </p:nvSpPr>
          <p:spPr>
            <a:xfrm rot="5400000">
              <a:off x="1546508" y="2458669"/>
              <a:ext cx="852290" cy="316592"/>
            </a:xfrm>
            <a:custGeom>
              <a:avLst/>
              <a:gdLst/>
              <a:ahLst/>
              <a:cxnLst/>
              <a:rect l="l" t="t" r="r" b="b"/>
              <a:pathLst>
                <a:path w="42556" h="16130" extrusionOk="0">
                  <a:moveTo>
                    <a:pt x="37358" y="0"/>
                  </a:moveTo>
                  <a:cubicBezTo>
                    <a:pt x="36584" y="0"/>
                    <a:pt x="35799" y="197"/>
                    <a:pt x="35079" y="611"/>
                  </a:cubicBezTo>
                  <a:cubicBezTo>
                    <a:pt x="33998" y="1238"/>
                    <a:pt x="33277" y="2226"/>
                    <a:pt x="32979" y="3339"/>
                  </a:cubicBezTo>
                  <a:cubicBezTo>
                    <a:pt x="29625" y="3480"/>
                    <a:pt x="24766" y="4028"/>
                    <a:pt x="19154" y="5800"/>
                  </a:cubicBezTo>
                  <a:cubicBezTo>
                    <a:pt x="11834" y="8088"/>
                    <a:pt x="6709" y="10580"/>
                    <a:pt x="4122" y="11960"/>
                  </a:cubicBezTo>
                  <a:cubicBezTo>
                    <a:pt x="3704" y="11630"/>
                    <a:pt x="3189" y="11452"/>
                    <a:pt x="2664" y="11452"/>
                  </a:cubicBezTo>
                  <a:cubicBezTo>
                    <a:pt x="2266" y="11452"/>
                    <a:pt x="1861" y="11555"/>
                    <a:pt x="1489" y="11772"/>
                  </a:cubicBezTo>
                  <a:cubicBezTo>
                    <a:pt x="376" y="12414"/>
                    <a:pt x="0" y="13841"/>
                    <a:pt x="643" y="14969"/>
                  </a:cubicBezTo>
                  <a:cubicBezTo>
                    <a:pt x="1083" y="15714"/>
                    <a:pt x="1868" y="16129"/>
                    <a:pt x="2673" y="16129"/>
                  </a:cubicBezTo>
                  <a:cubicBezTo>
                    <a:pt x="3070" y="16129"/>
                    <a:pt x="3472" y="16028"/>
                    <a:pt x="3840" y="15816"/>
                  </a:cubicBezTo>
                  <a:cubicBezTo>
                    <a:pt x="4687" y="15330"/>
                    <a:pt x="5110" y="14389"/>
                    <a:pt x="4985" y="13480"/>
                  </a:cubicBezTo>
                  <a:cubicBezTo>
                    <a:pt x="7524" y="12132"/>
                    <a:pt x="12587" y="9687"/>
                    <a:pt x="19687" y="7461"/>
                  </a:cubicBezTo>
                  <a:cubicBezTo>
                    <a:pt x="24969" y="5800"/>
                    <a:pt x="29609" y="5251"/>
                    <a:pt x="32838" y="5110"/>
                  </a:cubicBezTo>
                  <a:cubicBezTo>
                    <a:pt x="32916" y="5690"/>
                    <a:pt x="33104" y="6286"/>
                    <a:pt x="33418" y="6834"/>
                  </a:cubicBezTo>
                  <a:cubicBezTo>
                    <a:pt x="34266" y="8290"/>
                    <a:pt x="35793" y="9102"/>
                    <a:pt x="37358" y="9102"/>
                  </a:cubicBezTo>
                  <a:cubicBezTo>
                    <a:pt x="38136" y="9102"/>
                    <a:pt x="38923" y="8901"/>
                    <a:pt x="39640" y="8480"/>
                  </a:cubicBezTo>
                  <a:cubicBezTo>
                    <a:pt x="41819" y="7226"/>
                    <a:pt x="42556" y="4436"/>
                    <a:pt x="41302" y="2257"/>
                  </a:cubicBezTo>
                  <a:cubicBezTo>
                    <a:pt x="40452" y="809"/>
                    <a:pt x="38927" y="0"/>
                    <a:pt x="37358" y="0"/>
                  </a:cubicBezTo>
                  <a:close/>
                </a:path>
              </a:pathLst>
            </a:custGeom>
            <a:gradFill>
              <a:gsLst>
                <a:gs pos="0">
                  <a:srgbClr val="58CBDF"/>
                </a:gs>
                <a:gs pos="100000">
                  <a:srgbClr val="23819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8"/>
            <p:cNvSpPr/>
            <p:nvPr/>
          </p:nvSpPr>
          <p:spPr>
            <a:xfrm rot="5400000">
              <a:off x="1516681" y="3156604"/>
              <a:ext cx="835047" cy="311057"/>
            </a:xfrm>
            <a:custGeom>
              <a:avLst/>
              <a:gdLst/>
              <a:ahLst/>
              <a:cxnLst/>
              <a:rect l="l" t="t" r="r" b="b"/>
              <a:pathLst>
                <a:path w="41695" h="15848" extrusionOk="0">
                  <a:moveTo>
                    <a:pt x="2359" y="0"/>
                  </a:moveTo>
                  <a:cubicBezTo>
                    <a:pt x="2346" y="0"/>
                    <a:pt x="2333" y="0"/>
                    <a:pt x="2321" y="1"/>
                  </a:cubicBezTo>
                  <a:cubicBezTo>
                    <a:pt x="1035" y="16"/>
                    <a:pt x="1" y="1066"/>
                    <a:pt x="17" y="2367"/>
                  </a:cubicBezTo>
                  <a:cubicBezTo>
                    <a:pt x="32" y="3643"/>
                    <a:pt x="1082" y="4672"/>
                    <a:pt x="2355" y="4672"/>
                  </a:cubicBezTo>
                  <a:cubicBezTo>
                    <a:pt x="2364" y="4672"/>
                    <a:pt x="2374" y="4672"/>
                    <a:pt x="2383" y="4671"/>
                  </a:cubicBezTo>
                  <a:cubicBezTo>
                    <a:pt x="3355" y="4656"/>
                    <a:pt x="4186" y="4060"/>
                    <a:pt x="4515" y="3198"/>
                  </a:cubicBezTo>
                  <a:cubicBezTo>
                    <a:pt x="7399" y="3276"/>
                    <a:pt x="13011" y="3621"/>
                    <a:pt x="20283" y="5157"/>
                  </a:cubicBezTo>
                  <a:cubicBezTo>
                    <a:pt x="25707" y="6317"/>
                    <a:pt x="30017" y="8120"/>
                    <a:pt x="32901" y="9562"/>
                  </a:cubicBezTo>
                  <a:cubicBezTo>
                    <a:pt x="32682" y="10126"/>
                    <a:pt x="32556" y="10722"/>
                    <a:pt x="32572" y="11364"/>
                  </a:cubicBezTo>
                  <a:cubicBezTo>
                    <a:pt x="32603" y="13853"/>
                    <a:pt x="34625" y="15848"/>
                    <a:pt x="37122" y="15848"/>
                  </a:cubicBezTo>
                  <a:cubicBezTo>
                    <a:pt x="37141" y="15848"/>
                    <a:pt x="37161" y="15847"/>
                    <a:pt x="37180" y="15847"/>
                  </a:cubicBezTo>
                  <a:cubicBezTo>
                    <a:pt x="39688" y="15816"/>
                    <a:pt x="41695" y="13747"/>
                    <a:pt x="41663" y="11239"/>
                  </a:cubicBezTo>
                  <a:cubicBezTo>
                    <a:pt x="41632" y="8760"/>
                    <a:pt x="39610" y="6755"/>
                    <a:pt x="37141" y="6755"/>
                  </a:cubicBezTo>
                  <a:cubicBezTo>
                    <a:pt x="37112" y="6755"/>
                    <a:pt x="37084" y="6756"/>
                    <a:pt x="37055" y="6756"/>
                  </a:cubicBezTo>
                  <a:cubicBezTo>
                    <a:pt x="35817" y="6772"/>
                    <a:pt x="34704" y="7273"/>
                    <a:pt x="33889" y="8088"/>
                  </a:cubicBezTo>
                  <a:cubicBezTo>
                    <a:pt x="30911" y="6568"/>
                    <a:pt x="26396" y="4671"/>
                    <a:pt x="20644" y="3449"/>
                  </a:cubicBezTo>
                  <a:cubicBezTo>
                    <a:pt x="13136" y="1866"/>
                    <a:pt x="7446" y="1505"/>
                    <a:pt x="4515" y="1458"/>
                  </a:cubicBezTo>
                  <a:cubicBezTo>
                    <a:pt x="4175" y="592"/>
                    <a:pt x="3330" y="0"/>
                    <a:pt x="2359" y="0"/>
                  </a:cubicBezTo>
                  <a:close/>
                </a:path>
              </a:pathLst>
            </a:custGeom>
            <a:gradFill>
              <a:gsLst>
                <a:gs pos="0">
                  <a:srgbClr val="45BFDE"/>
                </a:gs>
                <a:gs pos="100000">
                  <a:srgbClr val="1E6E8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8"/>
            <p:cNvSpPr/>
            <p:nvPr/>
          </p:nvSpPr>
          <p:spPr>
            <a:xfrm rot="5400000">
              <a:off x="1259970" y="3596660"/>
              <a:ext cx="661128" cy="638286"/>
            </a:xfrm>
            <a:custGeom>
              <a:avLst/>
              <a:gdLst/>
              <a:ahLst/>
              <a:cxnLst/>
              <a:rect l="l" t="t" r="r" b="b"/>
              <a:pathLst>
                <a:path w="33011" h="32520" extrusionOk="0">
                  <a:moveTo>
                    <a:pt x="2672" y="1"/>
                  </a:moveTo>
                  <a:cubicBezTo>
                    <a:pt x="1867" y="1"/>
                    <a:pt x="1081" y="415"/>
                    <a:pt x="643" y="1156"/>
                  </a:cubicBezTo>
                  <a:cubicBezTo>
                    <a:pt x="0" y="2284"/>
                    <a:pt x="377" y="3711"/>
                    <a:pt x="1489" y="4369"/>
                  </a:cubicBezTo>
                  <a:cubicBezTo>
                    <a:pt x="1855" y="4583"/>
                    <a:pt x="2260" y="4684"/>
                    <a:pt x="2660" y="4684"/>
                  </a:cubicBezTo>
                  <a:cubicBezTo>
                    <a:pt x="3170" y="4684"/>
                    <a:pt x="3672" y="4520"/>
                    <a:pt x="4076" y="4212"/>
                  </a:cubicBezTo>
                  <a:cubicBezTo>
                    <a:pt x="6505" y="5748"/>
                    <a:pt x="11129" y="8946"/>
                    <a:pt x="16568" y="14025"/>
                  </a:cubicBezTo>
                  <a:cubicBezTo>
                    <a:pt x="20612" y="17802"/>
                    <a:pt x="23387" y="21580"/>
                    <a:pt x="25111" y="24307"/>
                  </a:cubicBezTo>
                  <a:cubicBezTo>
                    <a:pt x="24625" y="24667"/>
                    <a:pt x="24202" y="25122"/>
                    <a:pt x="23888" y="25671"/>
                  </a:cubicBezTo>
                  <a:cubicBezTo>
                    <a:pt x="22618" y="27834"/>
                    <a:pt x="23339" y="30624"/>
                    <a:pt x="25518" y="31893"/>
                  </a:cubicBezTo>
                  <a:cubicBezTo>
                    <a:pt x="26240" y="32317"/>
                    <a:pt x="27032" y="32519"/>
                    <a:pt x="27814" y="32519"/>
                  </a:cubicBezTo>
                  <a:cubicBezTo>
                    <a:pt x="29375" y="32519"/>
                    <a:pt x="30895" y="31715"/>
                    <a:pt x="31741" y="30263"/>
                  </a:cubicBezTo>
                  <a:cubicBezTo>
                    <a:pt x="33011" y="28100"/>
                    <a:pt x="32290" y="25310"/>
                    <a:pt x="30111" y="24040"/>
                  </a:cubicBezTo>
                  <a:cubicBezTo>
                    <a:pt x="29392" y="23617"/>
                    <a:pt x="28602" y="23416"/>
                    <a:pt x="27822" y="23416"/>
                  </a:cubicBezTo>
                  <a:cubicBezTo>
                    <a:pt x="27446" y="23416"/>
                    <a:pt x="27072" y="23463"/>
                    <a:pt x="26709" y="23554"/>
                  </a:cubicBezTo>
                  <a:cubicBezTo>
                    <a:pt x="24938" y="20717"/>
                    <a:pt x="22054" y="16768"/>
                    <a:pt x="17759" y="12739"/>
                  </a:cubicBezTo>
                  <a:cubicBezTo>
                    <a:pt x="12148" y="7504"/>
                    <a:pt x="7461" y="4275"/>
                    <a:pt x="4985" y="2708"/>
                  </a:cubicBezTo>
                  <a:cubicBezTo>
                    <a:pt x="5126" y="1783"/>
                    <a:pt x="4703" y="827"/>
                    <a:pt x="3856" y="325"/>
                  </a:cubicBezTo>
                  <a:cubicBezTo>
                    <a:pt x="3484" y="105"/>
                    <a:pt x="3076" y="1"/>
                    <a:pt x="2672" y="1"/>
                  </a:cubicBezTo>
                  <a:close/>
                </a:path>
              </a:pathLst>
            </a:custGeom>
            <a:gradFill>
              <a:gsLst>
                <a:gs pos="0">
                  <a:srgbClr val="31AFDD"/>
                </a:gs>
                <a:gs pos="100000">
                  <a:srgbClr val="195B7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8"/>
            <p:cNvSpPr/>
            <p:nvPr/>
          </p:nvSpPr>
          <p:spPr>
            <a:xfrm rot="5400000">
              <a:off x="825259" y="3856704"/>
              <a:ext cx="344693" cy="815719"/>
            </a:xfrm>
            <a:custGeom>
              <a:avLst/>
              <a:gdLst/>
              <a:ahLst/>
              <a:cxnLst/>
              <a:rect l="l" t="t" r="r" b="b"/>
              <a:pathLst>
                <a:path w="17211" h="41560" extrusionOk="0">
                  <a:moveTo>
                    <a:pt x="2670" y="1"/>
                  </a:moveTo>
                  <a:cubicBezTo>
                    <a:pt x="2269" y="1"/>
                    <a:pt x="1861" y="105"/>
                    <a:pt x="1490" y="325"/>
                  </a:cubicBezTo>
                  <a:cubicBezTo>
                    <a:pt x="377" y="968"/>
                    <a:pt x="0" y="2410"/>
                    <a:pt x="643" y="3523"/>
                  </a:cubicBezTo>
                  <a:cubicBezTo>
                    <a:pt x="1073" y="4257"/>
                    <a:pt x="1857" y="4673"/>
                    <a:pt x="2662" y="4673"/>
                  </a:cubicBezTo>
                  <a:cubicBezTo>
                    <a:pt x="2767" y="4673"/>
                    <a:pt x="2873" y="4666"/>
                    <a:pt x="2979" y="4651"/>
                  </a:cubicBezTo>
                  <a:cubicBezTo>
                    <a:pt x="4342" y="7191"/>
                    <a:pt x="6787" y="12238"/>
                    <a:pt x="9045" y="19323"/>
                  </a:cubicBezTo>
                  <a:cubicBezTo>
                    <a:pt x="10722" y="24621"/>
                    <a:pt x="11286" y="29260"/>
                    <a:pt x="11443" y="32489"/>
                  </a:cubicBezTo>
                  <a:cubicBezTo>
                    <a:pt x="10847" y="32567"/>
                    <a:pt x="10251" y="32756"/>
                    <a:pt x="9719" y="33069"/>
                  </a:cubicBezTo>
                  <a:cubicBezTo>
                    <a:pt x="7540" y="34339"/>
                    <a:pt x="6803" y="37129"/>
                    <a:pt x="8073" y="39292"/>
                  </a:cubicBezTo>
                  <a:cubicBezTo>
                    <a:pt x="8921" y="40747"/>
                    <a:pt x="10448" y="41559"/>
                    <a:pt x="12013" y="41559"/>
                  </a:cubicBezTo>
                  <a:cubicBezTo>
                    <a:pt x="12791" y="41559"/>
                    <a:pt x="13578" y="41359"/>
                    <a:pt x="14295" y="40938"/>
                  </a:cubicBezTo>
                  <a:cubicBezTo>
                    <a:pt x="16474" y="39668"/>
                    <a:pt x="17211" y="36878"/>
                    <a:pt x="15941" y="34699"/>
                  </a:cubicBezTo>
                  <a:cubicBezTo>
                    <a:pt x="15314" y="33633"/>
                    <a:pt x="14311" y="32912"/>
                    <a:pt x="13198" y="32614"/>
                  </a:cubicBezTo>
                  <a:cubicBezTo>
                    <a:pt x="13057" y="29276"/>
                    <a:pt x="12493" y="24417"/>
                    <a:pt x="10706" y="18805"/>
                  </a:cubicBezTo>
                  <a:cubicBezTo>
                    <a:pt x="8386" y="11485"/>
                    <a:pt x="5894" y="6360"/>
                    <a:pt x="4499" y="3789"/>
                  </a:cubicBezTo>
                  <a:cubicBezTo>
                    <a:pt x="5079" y="3053"/>
                    <a:pt x="5189" y="2018"/>
                    <a:pt x="4687" y="1156"/>
                  </a:cubicBezTo>
                  <a:cubicBezTo>
                    <a:pt x="4249" y="415"/>
                    <a:pt x="3470" y="1"/>
                    <a:pt x="2670" y="1"/>
                  </a:cubicBezTo>
                  <a:close/>
                </a:path>
              </a:pathLst>
            </a:custGeom>
            <a:gradFill>
              <a:gsLst>
                <a:gs pos="0">
                  <a:srgbClr val="1A85C8"/>
                </a:gs>
                <a:gs pos="100000">
                  <a:srgbClr val="0F375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18"/>
          <p:cNvGrpSpPr/>
          <p:nvPr/>
        </p:nvGrpSpPr>
        <p:grpSpPr>
          <a:xfrm>
            <a:off x="1761007" y="1220100"/>
            <a:ext cx="480179" cy="429901"/>
            <a:chOff x="1584882" y="1341000"/>
            <a:chExt cx="480179" cy="429901"/>
          </a:xfrm>
        </p:grpSpPr>
        <p:sp>
          <p:nvSpPr>
            <p:cNvPr id="80" name="Google Shape;80;p18"/>
            <p:cNvSpPr/>
            <p:nvPr/>
          </p:nvSpPr>
          <p:spPr>
            <a:xfrm>
              <a:off x="1584882" y="1341000"/>
              <a:ext cx="480179" cy="429901"/>
            </a:xfrm>
            <a:custGeom>
              <a:avLst/>
              <a:gdLst/>
              <a:ahLst/>
              <a:cxnLst/>
              <a:rect l="l" t="t" r="r" b="b"/>
              <a:pathLst>
                <a:path w="37008" h="33133" extrusionOk="0">
                  <a:moveTo>
                    <a:pt x="13749" y="1"/>
                  </a:moveTo>
                  <a:cubicBezTo>
                    <a:pt x="13098" y="1"/>
                    <a:pt x="12410" y="79"/>
                    <a:pt x="11693" y="264"/>
                  </a:cubicBezTo>
                  <a:cubicBezTo>
                    <a:pt x="11051" y="436"/>
                    <a:pt x="10361" y="703"/>
                    <a:pt x="9671" y="1063"/>
                  </a:cubicBezTo>
                  <a:cubicBezTo>
                    <a:pt x="5329" y="3352"/>
                    <a:pt x="5126" y="6972"/>
                    <a:pt x="5314" y="8728"/>
                  </a:cubicBezTo>
                  <a:cubicBezTo>
                    <a:pt x="5376" y="9339"/>
                    <a:pt x="5502" y="9731"/>
                    <a:pt x="5502" y="9731"/>
                  </a:cubicBezTo>
                  <a:cubicBezTo>
                    <a:pt x="5502" y="9731"/>
                    <a:pt x="4326" y="10201"/>
                    <a:pt x="3072" y="11283"/>
                  </a:cubicBezTo>
                  <a:cubicBezTo>
                    <a:pt x="1113" y="12991"/>
                    <a:pt x="0" y="15405"/>
                    <a:pt x="63" y="18023"/>
                  </a:cubicBezTo>
                  <a:cubicBezTo>
                    <a:pt x="204" y="23430"/>
                    <a:pt x="4499" y="25985"/>
                    <a:pt x="8041" y="26377"/>
                  </a:cubicBezTo>
                  <a:cubicBezTo>
                    <a:pt x="8410" y="26419"/>
                    <a:pt x="8784" y="26436"/>
                    <a:pt x="9159" y="26436"/>
                  </a:cubicBezTo>
                  <a:cubicBezTo>
                    <a:pt x="9757" y="26436"/>
                    <a:pt x="10360" y="26394"/>
                    <a:pt x="10957" y="26346"/>
                  </a:cubicBezTo>
                  <a:lnTo>
                    <a:pt x="10957" y="26346"/>
                  </a:lnTo>
                  <a:cubicBezTo>
                    <a:pt x="11145" y="28180"/>
                    <a:pt x="10972" y="29982"/>
                    <a:pt x="9797" y="33133"/>
                  </a:cubicBezTo>
                  <a:cubicBezTo>
                    <a:pt x="10831" y="32992"/>
                    <a:pt x="11772" y="32678"/>
                    <a:pt x="12602" y="32271"/>
                  </a:cubicBezTo>
                  <a:cubicBezTo>
                    <a:pt x="15831" y="30703"/>
                    <a:pt x="17618" y="27662"/>
                    <a:pt x="18198" y="26534"/>
                  </a:cubicBezTo>
                  <a:cubicBezTo>
                    <a:pt x="18339" y="26252"/>
                    <a:pt x="18418" y="26095"/>
                    <a:pt x="18418" y="26095"/>
                  </a:cubicBezTo>
                  <a:cubicBezTo>
                    <a:pt x="18418" y="26095"/>
                    <a:pt x="24358" y="26142"/>
                    <a:pt x="27587" y="26158"/>
                  </a:cubicBezTo>
                  <a:lnTo>
                    <a:pt x="29452" y="26158"/>
                  </a:lnTo>
                  <a:cubicBezTo>
                    <a:pt x="30048" y="26158"/>
                    <a:pt x="31427" y="25970"/>
                    <a:pt x="32854" y="25217"/>
                  </a:cubicBezTo>
                  <a:cubicBezTo>
                    <a:pt x="34374" y="24434"/>
                    <a:pt x="35941" y="23023"/>
                    <a:pt x="36631" y="20562"/>
                  </a:cubicBezTo>
                  <a:cubicBezTo>
                    <a:pt x="36882" y="19669"/>
                    <a:pt x="37007" y="18634"/>
                    <a:pt x="36976" y="17443"/>
                  </a:cubicBezTo>
                  <a:cubicBezTo>
                    <a:pt x="36898" y="14183"/>
                    <a:pt x="35691" y="12192"/>
                    <a:pt x="34343" y="10969"/>
                  </a:cubicBezTo>
                  <a:cubicBezTo>
                    <a:pt x="33386" y="10092"/>
                    <a:pt x="32352" y="9606"/>
                    <a:pt x="31615" y="9355"/>
                  </a:cubicBezTo>
                  <a:cubicBezTo>
                    <a:pt x="31004" y="9151"/>
                    <a:pt x="30596" y="9088"/>
                    <a:pt x="30596" y="9088"/>
                  </a:cubicBezTo>
                  <a:cubicBezTo>
                    <a:pt x="30596" y="9088"/>
                    <a:pt x="30659" y="6816"/>
                    <a:pt x="27430" y="4041"/>
                  </a:cubicBezTo>
                  <a:cubicBezTo>
                    <a:pt x="26161" y="2944"/>
                    <a:pt x="24750" y="2489"/>
                    <a:pt x="23512" y="2348"/>
                  </a:cubicBezTo>
                  <a:cubicBezTo>
                    <a:pt x="23180" y="2310"/>
                    <a:pt x="22859" y="2294"/>
                    <a:pt x="22557" y="2294"/>
                  </a:cubicBezTo>
                  <a:cubicBezTo>
                    <a:pt x="21129" y="2294"/>
                    <a:pt x="20095" y="2646"/>
                    <a:pt x="20095" y="2646"/>
                  </a:cubicBezTo>
                  <a:cubicBezTo>
                    <a:pt x="20095" y="2646"/>
                    <a:pt x="17529" y="1"/>
                    <a:pt x="1374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" name="Google Shape;81;p18"/>
            <p:cNvGrpSpPr/>
            <p:nvPr/>
          </p:nvGrpSpPr>
          <p:grpSpPr>
            <a:xfrm>
              <a:off x="1726556" y="1413360"/>
              <a:ext cx="197017" cy="210379"/>
              <a:chOff x="3698760" y="1422121"/>
              <a:chExt cx="382929" cy="408901"/>
            </a:xfrm>
          </p:grpSpPr>
          <p:sp>
            <p:nvSpPr>
              <p:cNvPr id="82" name="Google Shape;82;p18"/>
              <p:cNvSpPr/>
              <p:nvPr/>
            </p:nvSpPr>
            <p:spPr>
              <a:xfrm>
                <a:off x="3698760" y="1422121"/>
                <a:ext cx="382929" cy="408901"/>
              </a:xfrm>
              <a:custGeom>
                <a:avLst/>
                <a:gdLst/>
                <a:ahLst/>
                <a:cxnLst/>
                <a:rect l="l" t="t" r="r" b="b"/>
                <a:pathLst>
                  <a:path w="8057" h="8603" extrusionOk="0">
                    <a:moveTo>
                      <a:pt x="3574" y="0"/>
                    </a:moveTo>
                    <a:lnTo>
                      <a:pt x="3574" y="1254"/>
                    </a:lnTo>
                    <a:cubicBezTo>
                      <a:pt x="5157" y="1285"/>
                      <a:pt x="6301" y="2414"/>
                      <a:pt x="6552" y="3683"/>
                    </a:cubicBezTo>
                    <a:cubicBezTo>
                      <a:pt x="6819" y="5000"/>
                      <a:pt x="6192" y="6348"/>
                      <a:pt x="5016" y="6975"/>
                    </a:cubicBezTo>
                    <a:cubicBezTo>
                      <a:pt x="4572" y="7214"/>
                      <a:pt x="4095" y="7346"/>
                      <a:pt x="3602" y="7346"/>
                    </a:cubicBezTo>
                    <a:cubicBezTo>
                      <a:pt x="3417" y="7346"/>
                      <a:pt x="3230" y="7327"/>
                      <a:pt x="3041" y="7289"/>
                    </a:cubicBezTo>
                    <a:cubicBezTo>
                      <a:pt x="2226" y="7148"/>
                      <a:pt x="1583" y="6724"/>
                      <a:pt x="1097" y="6066"/>
                    </a:cubicBezTo>
                    <a:cubicBezTo>
                      <a:pt x="1066" y="6082"/>
                      <a:pt x="1035" y="6097"/>
                      <a:pt x="1019" y="6113"/>
                    </a:cubicBezTo>
                    <a:cubicBezTo>
                      <a:pt x="706" y="6285"/>
                      <a:pt x="392" y="6474"/>
                      <a:pt x="79" y="6662"/>
                    </a:cubicBezTo>
                    <a:cubicBezTo>
                      <a:pt x="63" y="6677"/>
                      <a:pt x="32" y="6693"/>
                      <a:pt x="0" y="6693"/>
                    </a:cubicBezTo>
                    <a:lnTo>
                      <a:pt x="0" y="6709"/>
                    </a:lnTo>
                    <a:cubicBezTo>
                      <a:pt x="188" y="6928"/>
                      <a:pt x="361" y="7163"/>
                      <a:pt x="564" y="7367"/>
                    </a:cubicBezTo>
                    <a:cubicBezTo>
                      <a:pt x="1160" y="7963"/>
                      <a:pt x="1865" y="8354"/>
                      <a:pt x="2681" y="8511"/>
                    </a:cubicBezTo>
                    <a:cubicBezTo>
                      <a:pt x="2996" y="8572"/>
                      <a:pt x="3305" y="8603"/>
                      <a:pt x="3606" y="8603"/>
                    </a:cubicBezTo>
                    <a:cubicBezTo>
                      <a:pt x="4619" y="8603"/>
                      <a:pt x="5546" y="8256"/>
                      <a:pt x="6380" y="7555"/>
                    </a:cubicBezTo>
                    <a:cubicBezTo>
                      <a:pt x="7132" y="6928"/>
                      <a:pt x="7602" y="6113"/>
                      <a:pt x="7790" y="5157"/>
                    </a:cubicBezTo>
                    <a:cubicBezTo>
                      <a:pt x="8057" y="3793"/>
                      <a:pt x="7728" y="2555"/>
                      <a:pt x="6834" y="1489"/>
                    </a:cubicBezTo>
                    <a:cubicBezTo>
                      <a:pt x="6192" y="737"/>
                      <a:pt x="5392" y="282"/>
                      <a:pt x="4420" y="78"/>
                    </a:cubicBezTo>
                    <a:cubicBezTo>
                      <a:pt x="4248" y="47"/>
                      <a:pt x="4076" y="31"/>
                      <a:pt x="38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8"/>
              <p:cNvSpPr/>
              <p:nvPr/>
            </p:nvSpPr>
            <p:spPr>
              <a:xfrm>
                <a:off x="3761306" y="1519700"/>
                <a:ext cx="213874" cy="213125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4484" extrusionOk="0">
                    <a:moveTo>
                      <a:pt x="2258" y="0"/>
                    </a:moveTo>
                    <a:cubicBezTo>
                      <a:pt x="1035" y="0"/>
                      <a:pt x="17" y="988"/>
                      <a:pt x="17" y="2242"/>
                    </a:cubicBezTo>
                    <a:cubicBezTo>
                      <a:pt x="1" y="3480"/>
                      <a:pt x="1020" y="4483"/>
                      <a:pt x="2258" y="4483"/>
                    </a:cubicBezTo>
                    <a:cubicBezTo>
                      <a:pt x="2267" y="4483"/>
                      <a:pt x="2277" y="4483"/>
                      <a:pt x="2286" y="4483"/>
                    </a:cubicBezTo>
                    <a:cubicBezTo>
                      <a:pt x="3496" y="4483"/>
                      <a:pt x="4499" y="3486"/>
                      <a:pt x="4499" y="2257"/>
                    </a:cubicBezTo>
                    <a:cubicBezTo>
                      <a:pt x="4499" y="1019"/>
                      <a:pt x="3528" y="16"/>
                      <a:pt x="2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84" name="Google Shape;84;p18"/>
          <p:cNvCxnSpPr/>
          <p:nvPr/>
        </p:nvCxnSpPr>
        <p:spPr>
          <a:xfrm>
            <a:off x="2527750" y="1402087"/>
            <a:ext cx="2106300" cy="0"/>
          </a:xfrm>
          <a:prstGeom prst="straightConnector1">
            <a:avLst/>
          </a:prstGeom>
          <a:noFill/>
          <a:ln w="19050" cap="flat" cmpd="sng">
            <a:solidFill>
              <a:srgbClr val="9B96F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5" name="Google Shape;85;p18"/>
          <p:cNvSpPr txBox="1"/>
          <p:nvPr/>
        </p:nvSpPr>
        <p:spPr>
          <a:xfrm>
            <a:off x="4894574" y="1186600"/>
            <a:ext cx="1183091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9B96F2"/>
                </a:solidFill>
                <a:latin typeface="Roboto"/>
                <a:ea typeface="Roboto"/>
                <a:cs typeface="Roboto"/>
                <a:sym typeface="Roboto"/>
              </a:rPr>
              <a:t>Data Collection</a:t>
            </a:r>
            <a:endParaRPr sz="1600" b="1" dirty="0">
              <a:solidFill>
                <a:srgbClr val="9B96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6270169" y="1259638"/>
            <a:ext cx="2416256" cy="56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Collecting Weather Data &amp; Radiation data for all the states of India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7" name="Google Shape;87;p18"/>
          <p:cNvGrpSpPr/>
          <p:nvPr/>
        </p:nvGrpSpPr>
        <p:grpSpPr>
          <a:xfrm>
            <a:off x="2587681" y="2725014"/>
            <a:ext cx="480179" cy="429901"/>
            <a:chOff x="2435281" y="2685404"/>
            <a:chExt cx="480179" cy="429901"/>
          </a:xfrm>
        </p:grpSpPr>
        <p:sp>
          <p:nvSpPr>
            <p:cNvPr id="88" name="Google Shape;88;p18"/>
            <p:cNvSpPr/>
            <p:nvPr/>
          </p:nvSpPr>
          <p:spPr>
            <a:xfrm>
              <a:off x="2435281" y="2685404"/>
              <a:ext cx="480179" cy="429901"/>
            </a:xfrm>
            <a:custGeom>
              <a:avLst/>
              <a:gdLst/>
              <a:ahLst/>
              <a:cxnLst/>
              <a:rect l="l" t="t" r="r" b="b"/>
              <a:pathLst>
                <a:path w="37008" h="33133" extrusionOk="0">
                  <a:moveTo>
                    <a:pt x="13749" y="1"/>
                  </a:moveTo>
                  <a:cubicBezTo>
                    <a:pt x="13098" y="1"/>
                    <a:pt x="12410" y="79"/>
                    <a:pt x="11693" y="264"/>
                  </a:cubicBezTo>
                  <a:cubicBezTo>
                    <a:pt x="11051" y="436"/>
                    <a:pt x="10361" y="703"/>
                    <a:pt x="9671" y="1063"/>
                  </a:cubicBezTo>
                  <a:cubicBezTo>
                    <a:pt x="5329" y="3352"/>
                    <a:pt x="5126" y="6972"/>
                    <a:pt x="5314" y="8728"/>
                  </a:cubicBezTo>
                  <a:cubicBezTo>
                    <a:pt x="5376" y="9339"/>
                    <a:pt x="5502" y="9731"/>
                    <a:pt x="5502" y="9731"/>
                  </a:cubicBezTo>
                  <a:cubicBezTo>
                    <a:pt x="5502" y="9731"/>
                    <a:pt x="4326" y="10201"/>
                    <a:pt x="3072" y="11283"/>
                  </a:cubicBezTo>
                  <a:cubicBezTo>
                    <a:pt x="1113" y="12991"/>
                    <a:pt x="0" y="15405"/>
                    <a:pt x="63" y="18023"/>
                  </a:cubicBezTo>
                  <a:cubicBezTo>
                    <a:pt x="204" y="23430"/>
                    <a:pt x="4499" y="25985"/>
                    <a:pt x="8041" y="26377"/>
                  </a:cubicBezTo>
                  <a:cubicBezTo>
                    <a:pt x="8410" y="26419"/>
                    <a:pt x="8784" y="26436"/>
                    <a:pt x="9159" y="26436"/>
                  </a:cubicBezTo>
                  <a:cubicBezTo>
                    <a:pt x="9757" y="26436"/>
                    <a:pt x="10360" y="26394"/>
                    <a:pt x="10957" y="26346"/>
                  </a:cubicBezTo>
                  <a:lnTo>
                    <a:pt x="10957" y="26346"/>
                  </a:lnTo>
                  <a:cubicBezTo>
                    <a:pt x="11145" y="28180"/>
                    <a:pt x="10972" y="29982"/>
                    <a:pt x="9797" y="33133"/>
                  </a:cubicBezTo>
                  <a:cubicBezTo>
                    <a:pt x="10831" y="32992"/>
                    <a:pt x="11772" y="32678"/>
                    <a:pt x="12602" y="32271"/>
                  </a:cubicBezTo>
                  <a:cubicBezTo>
                    <a:pt x="15831" y="30703"/>
                    <a:pt x="17618" y="27662"/>
                    <a:pt x="18198" y="26534"/>
                  </a:cubicBezTo>
                  <a:cubicBezTo>
                    <a:pt x="18339" y="26252"/>
                    <a:pt x="18418" y="26095"/>
                    <a:pt x="18418" y="26095"/>
                  </a:cubicBezTo>
                  <a:cubicBezTo>
                    <a:pt x="18418" y="26095"/>
                    <a:pt x="24358" y="26142"/>
                    <a:pt x="27587" y="26158"/>
                  </a:cubicBezTo>
                  <a:lnTo>
                    <a:pt x="29452" y="26158"/>
                  </a:lnTo>
                  <a:cubicBezTo>
                    <a:pt x="30048" y="26158"/>
                    <a:pt x="31427" y="25970"/>
                    <a:pt x="32854" y="25217"/>
                  </a:cubicBezTo>
                  <a:cubicBezTo>
                    <a:pt x="34374" y="24434"/>
                    <a:pt x="35941" y="23023"/>
                    <a:pt x="36631" y="20562"/>
                  </a:cubicBezTo>
                  <a:cubicBezTo>
                    <a:pt x="36882" y="19669"/>
                    <a:pt x="37007" y="18634"/>
                    <a:pt x="36976" y="17443"/>
                  </a:cubicBezTo>
                  <a:cubicBezTo>
                    <a:pt x="36898" y="14183"/>
                    <a:pt x="35691" y="12192"/>
                    <a:pt x="34343" y="10969"/>
                  </a:cubicBezTo>
                  <a:cubicBezTo>
                    <a:pt x="33386" y="10092"/>
                    <a:pt x="32352" y="9606"/>
                    <a:pt x="31615" y="9355"/>
                  </a:cubicBezTo>
                  <a:cubicBezTo>
                    <a:pt x="31004" y="9151"/>
                    <a:pt x="30596" y="9088"/>
                    <a:pt x="30596" y="9088"/>
                  </a:cubicBezTo>
                  <a:cubicBezTo>
                    <a:pt x="30596" y="9088"/>
                    <a:pt x="30659" y="6816"/>
                    <a:pt x="27430" y="4041"/>
                  </a:cubicBezTo>
                  <a:cubicBezTo>
                    <a:pt x="26161" y="2944"/>
                    <a:pt x="24750" y="2489"/>
                    <a:pt x="23512" y="2348"/>
                  </a:cubicBezTo>
                  <a:cubicBezTo>
                    <a:pt x="23180" y="2310"/>
                    <a:pt x="22859" y="2294"/>
                    <a:pt x="22557" y="2294"/>
                  </a:cubicBezTo>
                  <a:cubicBezTo>
                    <a:pt x="21129" y="2294"/>
                    <a:pt x="20095" y="2646"/>
                    <a:pt x="20095" y="2646"/>
                  </a:cubicBezTo>
                  <a:cubicBezTo>
                    <a:pt x="20095" y="2646"/>
                    <a:pt x="17529" y="1"/>
                    <a:pt x="1374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18"/>
            <p:cNvGrpSpPr/>
            <p:nvPr/>
          </p:nvGrpSpPr>
          <p:grpSpPr>
            <a:xfrm>
              <a:off x="2576945" y="2780029"/>
              <a:ext cx="197027" cy="197062"/>
              <a:chOff x="5908819" y="3557156"/>
              <a:chExt cx="378461" cy="378529"/>
            </a:xfrm>
          </p:grpSpPr>
          <p:sp>
            <p:nvSpPr>
              <p:cNvPr id="90" name="Google Shape;90;p18"/>
              <p:cNvSpPr/>
              <p:nvPr/>
            </p:nvSpPr>
            <p:spPr>
              <a:xfrm>
                <a:off x="5978827" y="3846234"/>
                <a:ext cx="208646" cy="89451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1882" extrusionOk="0">
                    <a:moveTo>
                      <a:pt x="3402" y="0"/>
                    </a:moveTo>
                    <a:cubicBezTo>
                      <a:pt x="2955" y="355"/>
                      <a:pt x="2494" y="532"/>
                      <a:pt x="2019" y="532"/>
                    </a:cubicBezTo>
                    <a:cubicBezTo>
                      <a:pt x="1612" y="532"/>
                      <a:pt x="1195" y="402"/>
                      <a:pt x="769" y="141"/>
                    </a:cubicBezTo>
                    <a:cubicBezTo>
                      <a:pt x="518" y="502"/>
                      <a:pt x="267" y="862"/>
                      <a:pt x="0" y="1238"/>
                    </a:cubicBezTo>
                    <a:cubicBezTo>
                      <a:pt x="16" y="1238"/>
                      <a:pt x="16" y="1254"/>
                      <a:pt x="16" y="1254"/>
                    </a:cubicBezTo>
                    <a:cubicBezTo>
                      <a:pt x="392" y="1505"/>
                      <a:pt x="784" y="1693"/>
                      <a:pt x="1223" y="1787"/>
                    </a:cubicBezTo>
                    <a:cubicBezTo>
                      <a:pt x="1411" y="1834"/>
                      <a:pt x="1615" y="1850"/>
                      <a:pt x="1819" y="1881"/>
                    </a:cubicBezTo>
                    <a:lnTo>
                      <a:pt x="2226" y="1881"/>
                    </a:lnTo>
                    <a:cubicBezTo>
                      <a:pt x="2273" y="1881"/>
                      <a:pt x="2320" y="1865"/>
                      <a:pt x="2383" y="1865"/>
                    </a:cubicBezTo>
                    <a:cubicBezTo>
                      <a:pt x="2900" y="1803"/>
                      <a:pt x="3386" y="1630"/>
                      <a:pt x="3841" y="1348"/>
                    </a:cubicBezTo>
                    <a:cubicBezTo>
                      <a:pt x="4029" y="1238"/>
                      <a:pt x="4201" y="1097"/>
                      <a:pt x="4389" y="941"/>
                    </a:cubicBezTo>
                    <a:cubicBezTo>
                      <a:pt x="4044" y="611"/>
                      <a:pt x="3731" y="314"/>
                      <a:pt x="34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8"/>
              <p:cNvSpPr/>
              <p:nvPr/>
            </p:nvSpPr>
            <p:spPr>
              <a:xfrm>
                <a:off x="5908819" y="3697227"/>
                <a:ext cx="75284" cy="9168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929" extrusionOk="0">
                    <a:moveTo>
                      <a:pt x="392" y="0"/>
                    </a:moveTo>
                    <a:cubicBezTo>
                      <a:pt x="376" y="16"/>
                      <a:pt x="361" y="16"/>
                      <a:pt x="361" y="32"/>
                    </a:cubicBezTo>
                    <a:cubicBezTo>
                      <a:pt x="220" y="329"/>
                      <a:pt x="110" y="659"/>
                      <a:pt x="47" y="1003"/>
                    </a:cubicBezTo>
                    <a:cubicBezTo>
                      <a:pt x="31" y="1097"/>
                      <a:pt x="16" y="1207"/>
                      <a:pt x="0" y="1317"/>
                    </a:cubicBezTo>
                    <a:lnTo>
                      <a:pt x="0" y="1771"/>
                    </a:lnTo>
                    <a:cubicBezTo>
                      <a:pt x="16" y="1819"/>
                      <a:pt x="31" y="1881"/>
                      <a:pt x="31" y="1928"/>
                    </a:cubicBezTo>
                    <a:cubicBezTo>
                      <a:pt x="486" y="1866"/>
                      <a:pt x="925" y="1803"/>
                      <a:pt x="1379" y="1724"/>
                    </a:cubicBezTo>
                    <a:cubicBezTo>
                      <a:pt x="1348" y="1333"/>
                      <a:pt x="1411" y="972"/>
                      <a:pt x="1583" y="627"/>
                    </a:cubicBezTo>
                    <a:cubicBezTo>
                      <a:pt x="1176" y="408"/>
                      <a:pt x="784" y="204"/>
                      <a:pt x="3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8"/>
              <p:cNvSpPr/>
              <p:nvPr/>
            </p:nvSpPr>
            <p:spPr>
              <a:xfrm>
                <a:off x="6073455" y="3557156"/>
                <a:ext cx="142297" cy="77521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1631" extrusionOk="0">
                    <a:moveTo>
                      <a:pt x="0" y="1"/>
                    </a:moveTo>
                    <a:lnTo>
                      <a:pt x="0" y="690"/>
                    </a:lnTo>
                    <a:cubicBezTo>
                      <a:pt x="956" y="690"/>
                      <a:pt x="1787" y="1019"/>
                      <a:pt x="2508" y="1631"/>
                    </a:cubicBezTo>
                    <a:cubicBezTo>
                      <a:pt x="2680" y="1458"/>
                      <a:pt x="2837" y="1301"/>
                      <a:pt x="2994" y="1145"/>
                    </a:cubicBezTo>
                    <a:cubicBezTo>
                      <a:pt x="2994" y="1145"/>
                      <a:pt x="2978" y="1129"/>
                      <a:pt x="2978" y="1129"/>
                    </a:cubicBezTo>
                    <a:cubicBezTo>
                      <a:pt x="2304" y="533"/>
                      <a:pt x="1521" y="173"/>
                      <a:pt x="643" y="48"/>
                    </a:cubicBezTo>
                    <a:cubicBezTo>
                      <a:pt x="517" y="32"/>
                      <a:pt x="392" y="16"/>
                      <a:pt x="2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8"/>
              <p:cNvSpPr/>
              <p:nvPr/>
            </p:nvSpPr>
            <p:spPr>
              <a:xfrm>
                <a:off x="6245504" y="3734491"/>
                <a:ext cx="41777" cy="105089"/>
              </a:xfrm>
              <a:custGeom>
                <a:avLst/>
                <a:gdLst/>
                <a:ahLst/>
                <a:cxnLst/>
                <a:rect l="l" t="t" r="r" b="b"/>
                <a:pathLst>
                  <a:path w="879" h="2211" extrusionOk="0">
                    <a:moveTo>
                      <a:pt x="816" y="0"/>
                    </a:moveTo>
                    <a:cubicBezTo>
                      <a:pt x="597" y="47"/>
                      <a:pt x="377" y="78"/>
                      <a:pt x="142" y="125"/>
                    </a:cubicBezTo>
                    <a:cubicBezTo>
                      <a:pt x="252" y="752"/>
                      <a:pt x="205" y="1364"/>
                      <a:pt x="1" y="1959"/>
                    </a:cubicBezTo>
                    <a:cubicBezTo>
                      <a:pt x="220" y="2053"/>
                      <a:pt x="424" y="2132"/>
                      <a:pt x="659" y="2210"/>
                    </a:cubicBezTo>
                    <a:cubicBezTo>
                      <a:pt x="722" y="1959"/>
                      <a:pt x="769" y="1724"/>
                      <a:pt x="816" y="1489"/>
                    </a:cubicBezTo>
                    <a:cubicBezTo>
                      <a:pt x="847" y="1332"/>
                      <a:pt x="863" y="1176"/>
                      <a:pt x="879" y="1019"/>
                    </a:cubicBezTo>
                    <a:lnTo>
                      <a:pt x="879" y="517"/>
                    </a:lnTo>
                    <a:cubicBezTo>
                      <a:pt x="879" y="486"/>
                      <a:pt x="879" y="455"/>
                      <a:pt x="863" y="408"/>
                    </a:cubicBezTo>
                    <a:cubicBezTo>
                      <a:pt x="847" y="282"/>
                      <a:pt x="832" y="141"/>
                      <a:pt x="8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8"/>
              <p:cNvSpPr/>
              <p:nvPr/>
            </p:nvSpPr>
            <p:spPr>
              <a:xfrm>
                <a:off x="6147170" y="3769473"/>
                <a:ext cx="95435" cy="11478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415" extrusionOk="0">
                    <a:moveTo>
                      <a:pt x="581" y="1"/>
                    </a:moveTo>
                    <a:cubicBezTo>
                      <a:pt x="565" y="565"/>
                      <a:pt x="377" y="1051"/>
                      <a:pt x="1" y="1474"/>
                    </a:cubicBezTo>
                    <a:cubicBezTo>
                      <a:pt x="330" y="1788"/>
                      <a:pt x="644" y="2101"/>
                      <a:pt x="973" y="2415"/>
                    </a:cubicBezTo>
                    <a:cubicBezTo>
                      <a:pt x="1506" y="1960"/>
                      <a:pt x="2007" y="706"/>
                      <a:pt x="19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8"/>
              <p:cNvSpPr/>
              <p:nvPr/>
            </p:nvSpPr>
            <p:spPr>
              <a:xfrm>
                <a:off x="5911766" y="3788105"/>
                <a:ext cx="96909" cy="111791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352" extrusionOk="0">
                    <a:moveTo>
                      <a:pt x="1333" y="1"/>
                    </a:moveTo>
                    <a:cubicBezTo>
                      <a:pt x="894" y="63"/>
                      <a:pt x="455" y="126"/>
                      <a:pt x="1" y="204"/>
                    </a:cubicBezTo>
                    <a:cubicBezTo>
                      <a:pt x="158" y="1082"/>
                      <a:pt x="581" y="1787"/>
                      <a:pt x="1270" y="2352"/>
                    </a:cubicBezTo>
                    <a:cubicBezTo>
                      <a:pt x="1537" y="1976"/>
                      <a:pt x="1788" y="1615"/>
                      <a:pt x="2038" y="1239"/>
                    </a:cubicBezTo>
                    <a:cubicBezTo>
                      <a:pt x="1662" y="910"/>
                      <a:pt x="1427" y="486"/>
                      <a:pt x="13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8"/>
              <p:cNvSpPr/>
              <p:nvPr/>
            </p:nvSpPr>
            <p:spPr>
              <a:xfrm>
                <a:off x="6096553" y="3610818"/>
                <a:ext cx="102089" cy="9016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897" extrusionOk="0">
                    <a:moveTo>
                      <a:pt x="329" y="0"/>
                    </a:moveTo>
                    <a:cubicBezTo>
                      <a:pt x="219" y="439"/>
                      <a:pt x="110" y="878"/>
                      <a:pt x="0" y="1285"/>
                    </a:cubicBezTo>
                    <a:cubicBezTo>
                      <a:pt x="204" y="1379"/>
                      <a:pt x="392" y="1442"/>
                      <a:pt x="564" y="1536"/>
                    </a:cubicBezTo>
                    <a:cubicBezTo>
                      <a:pt x="737" y="1646"/>
                      <a:pt x="893" y="1771"/>
                      <a:pt x="1066" y="1897"/>
                    </a:cubicBezTo>
                    <a:cubicBezTo>
                      <a:pt x="1411" y="1630"/>
                      <a:pt x="1771" y="1364"/>
                      <a:pt x="2147" y="1097"/>
                    </a:cubicBezTo>
                    <a:cubicBezTo>
                      <a:pt x="1646" y="533"/>
                      <a:pt x="1050" y="172"/>
                      <a:pt x="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8"/>
              <p:cNvSpPr/>
              <p:nvPr/>
            </p:nvSpPr>
            <p:spPr>
              <a:xfrm>
                <a:off x="6152398" y="3669660"/>
                <a:ext cx="85740" cy="909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913" extrusionOk="0">
                    <a:moveTo>
                      <a:pt x="1082" y="0"/>
                    </a:moveTo>
                    <a:cubicBezTo>
                      <a:pt x="706" y="267"/>
                      <a:pt x="361" y="533"/>
                      <a:pt x="1" y="800"/>
                    </a:cubicBezTo>
                    <a:cubicBezTo>
                      <a:pt x="251" y="1129"/>
                      <a:pt x="408" y="1505"/>
                      <a:pt x="455" y="1913"/>
                    </a:cubicBezTo>
                    <a:lnTo>
                      <a:pt x="1803" y="1913"/>
                    </a:lnTo>
                    <a:cubicBezTo>
                      <a:pt x="1756" y="1192"/>
                      <a:pt x="1521" y="565"/>
                      <a:pt x="10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8"/>
              <p:cNvSpPr/>
              <p:nvPr/>
            </p:nvSpPr>
            <p:spPr>
              <a:xfrm>
                <a:off x="5930397" y="3622700"/>
                <a:ext cx="97621" cy="96153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23" extrusionOk="0">
                    <a:moveTo>
                      <a:pt x="1505" y="1"/>
                    </a:moveTo>
                    <a:cubicBezTo>
                      <a:pt x="863" y="330"/>
                      <a:pt x="361" y="785"/>
                      <a:pt x="1" y="1412"/>
                    </a:cubicBezTo>
                    <a:cubicBezTo>
                      <a:pt x="424" y="1615"/>
                      <a:pt x="816" y="1819"/>
                      <a:pt x="1223" y="2023"/>
                    </a:cubicBezTo>
                    <a:cubicBezTo>
                      <a:pt x="1427" y="1694"/>
                      <a:pt x="1709" y="1427"/>
                      <a:pt x="2054" y="1255"/>
                    </a:cubicBezTo>
                    <a:cubicBezTo>
                      <a:pt x="1866" y="832"/>
                      <a:pt x="1693" y="424"/>
                      <a:pt x="15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8"/>
              <p:cNvSpPr/>
              <p:nvPr/>
            </p:nvSpPr>
            <p:spPr>
              <a:xfrm>
                <a:off x="6009388" y="3606017"/>
                <a:ext cx="94627" cy="72626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528" extrusionOk="0">
                    <a:moveTo>
                      <a:pt x="1358" y="1"/>
                    </a:moveTo>
                    <a:cubicBezTo>
                      <a:pt x="905" y="1"/>
                      <a:pt x="421" y="95"/>
                      <a:pt x="0" y="273"/>
                    </a:cubicBezTo>
                    <a:cubicBezTo>
                      <a:pt x="188" y="697"/>
                      <a:pt x="361" y="1104"/>
                      <a:pt x="549" y="1527"/>
                    </a:cubicBezTo>
                    <a:cubicBezTo>
                      <a:pt x="806" y="1415"/>
                      <a:pt x="1064" y="1359"/>
                      <a:pt x="1327" y="1359"/>
                    </a:cubicBezTo>
                    <a:cubicBezTo>
                      <a:pt x="1432" y="1359"/>
                      <a:pt x="1538" y="1368"/>
                      <a:pt x="1646" y="1386"/>
                    </a:cubicBezTo>
                    <a:cubicBezTo>
                      <a:pt x="1771" y="932"/>
                      <a:pt x="1881" y="493"/>
                      <a:pt x="1991" y="70"/>
                    </a:cubicBezTo>
                    <a:cubicBezTo>
                      <a:pt x="1795" y="23"/>
                      <a:pt x="1580" y="1"/>
                      <a:pt x="13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8"/>
              <p:cNvSpPr/>
              <p:nvPr/>
            </p:nvSpPr>
            <p:spPr>
              <a:xfrm>
                <a:off x="6200068" y="3617519"/>
                <a:ext cx="82745" cy="114737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414" extrusionOk="0">
                    <a:moveTo>
                      <a:pt x="471" y="0"/>
                    </a:moveTo>
                    <a:cubicBezTo>
                      <a:pt x="314" y="173"/>
                      <a:pt x="158" y="329"/>
                      <a:pt x="1" y="486"/>
                    </a:cubicBezTo>
                    <a:cubicBezTo>
                      <a:pt x="534" y="1019"/>
                      <a:pt x="894" y="1662"/>
                      <a:pt x="1067" y="2414"/>
                    </a:cubicBezTo>
                    <a:cubicBezTo>
                      <a:pt x="1302" y="2367"/>
                      <a:pt x="1506" y="2320"/>
                      <a:pt x="1741" y="2289"/>
                    </a:cubicBezTo>
                    <a:cubicBezTo>
                      <a:pt x="1537" y="1395"/>
                      <a:pt x="1114" y="643"/>
                      <a:pt x="4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8"/>
              <p:cNvSpPr/>
              <p:nvPr/>
            </p:nvSpPr>
            <p:spPr>
              <a:xfrm>
                <a:off x="6206769" y="3835777"/>
                <a:ext cx="66348" cy="81276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710" extrusionOk="0">
                    <a:moveTo>
                      <a:pt x="769" y="1"/>
                    </a:moveTo>
                    <a:cubicBezTo>
                      <a:pt x="581" y="471"/>
                      <a:pt x="314" y="878"/>
                      <a:pt x="1" y="1223"/>
                    </a:cubicBezTo>
                    <a:cubicBezTo>
                      <a:pt x="158" y="1396"/>
                      <a:pt x="314" y="1552"/>
                      <a:pt x="471" y="1709"/>
                    </a:cubicBezTo>
                    <a:cubicBezTo>
                      <a:pt x="879" y="1286"/>
                      <a:pt x="1176" y="800"/>
                      <a:pt x="1396" y="252"/>
                    </a:cubicBezTo>
                    <a:cubicBezTo>
                      <a:pt x="1176" y="157"/>
                      <a:pt x="973" y="79"/>
                      <a:pt x="7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02" name="Google Shape;102;p18"/>
          <p:cNvCxnSpPr/>
          <p:nvPr/>
        </p:nvCxnSpPr>
        <p:spPr>
          <a:xfrm>
            <a:off x="3426250" y="2902250"/>
            <a:ext cx="1207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3" name="Google Shape;103;p18"/>
          <p:cNvSpPr txBox="1"/>
          <p:nvPr/>
        </p:nvSpPr>
        <p:spPr>
          <a:xfrm>
            <a:off x="5007479" y="2632910"/>
            <a:ext cx="9447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6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Storing  Data</a:t>
            </a:r>
            <a:endParaRPr sz="1600" b="1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6270170" y="2747204"/>
            <a:ext cx="2416264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Storing data in Data Lake Gen-2 &amp; connecting Data Lake to DataBricks for analysis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2307718" y="3456833"/>
            <a:ext cx="480179" cy="429901"/>
          </a:xfrm>
          <a:custGeom>
            <a:avLst/>
            <a:gdLst/>
            <a:ahLst/>
            <a:cxnLst/>
            <a:rect l="l" t="t" r="r" b="b"/>
            <a:pathLst>
              <a:path w="37008" h="33133" extrusionOk="0">
                <a:moveTo>
                  <a:pt x="13749" y="1"/>
                </a:moveTo>
                <a:cubicBezTo>
                  <a:pt x="13098" y="1"/>
                  <a:pt x="12410" y="79"/>
                  <a:pt x="11693" y="264"/>
                </a:cubicBezTo>
                <a:cubicBezTo>
                  <a:pt x="11051" y="436"/>
                  <a:pt x="10361" y="703"/>
                  <a:pt x="9671" y="1063"/>
                </a:cubicBezTo>
                <a:cubicBezTo>
                  <a:pt x="5329" y="3352"/>
                  <a:pt x="5126" y="6972"/>
                  <a:pt x="5314" y="8728"/>
                </a:cubicBezTo>
                <a:cubicBezTo>
                  <a:pt x="5376" y="9339"/>
                  <a:pt x="5502" y="9731"/>
                  <a:pt x="5502" y="9731"/>
                </a:cubicBezTo>
                <a:cubicBezTo>
                  <a:pt x="5502" y="9731"/>
                  <a:pt x="4326" y="10201"/>
                  <a:pt x="3072" y="11283"/>
                </a:cubicBezTo>
                <a:cubicBezTo>
                  <a:pt x="1113" y="12991"/>
                  <a:pt x="0" y="15405"/>
                  <a:pt x="63" y="18023"/>
                </a:cubicBezTo>
                <a:cubicBezTo>
                  <a:pt x="204" y="23430"/>
                  <a:pt x="4499" y="25985"/>
                  <a:pt x="8041" y="26377"/>
                </a:cubicBezTo>
                <a:cubicBezTo>
                  <a:pt x="8410" y="26419"/>
                  <a:pt x="8784" y="26436"/>
                  <a:pt x="9159" y="26436"/>
                </a:cubicBezTo>
                <a:cubicBezTo>
                  <a:pt x="9757" y="26436"/>
                  <a:pt x="10360" y="26394"/>
                  <a:pt x="10957" y="26346"/>
                </a:cubicBezTo>
                <a:lnTo>
                  <a:pt x="10957" y="26346"/>
                </a:lnTo>
                <a:cubicBezTo>
                  <a:pt x="11145" y="28180"/>
                  <a:pt x="10972" y="29982"/>
                  <a:pt x="9797" y="33133"/>
                </a:cubicBezTo>
                <a:cubicBezTo>
                  <a:pt x="10831" y="32992"/>
                  <a:pt x="11772" y="32678"/>
                  <a:pt x="12602" y="32271"/>
                </a:cubicBezTo>
                <a:cubicBezTo>
                  <a:pt x="15831" y="30703"/>
                  <a:pt x="17618" y="27662"/>
                  <a:pt x="18198" y="26534"/>
                </a:cubicBezTo>
                <a:cubicBezTo>
                  <a:pt x="18339" y="26252"/>
                  <a:pt x="18418" y="26095"/>
                  <a:pt x="18418" y="26095"/>
                </a:cubicBezTo>
                <a:cubicBezTo>
                  <a:pt x="18418" y="26095"/>
                  <a:pt x="24358" y="26142"/>
                  <a:pt x="27587" y="26158"/>
                </a:cubicBezTo>
                <a:lnTo>
                  <a:pt x="29452" y="26158"/>
                </a:lnTo>
                <a:cubicBezTo>
                  <a:pt x="30048" y="26158"/>
                  <a:pt x="31427" y="25970"/>
                  <a:pt x="32854" y="25217"/>
                </a:cubicBezTo>
                <a:cubicBezTo>
                  <a:pt x="34374" y="24434"/>
                  <a:pt x="35941" y="23023"/>
                  <a:pt x="36631" y="20562"/>
                </a:cubicBezTo>
                <a:cubicBezTo>
                  <a:pt x="36882" y="19669"/>
                  <a:pt x="37007" y="18634"/>
                  <a:pt x="36976" y="17443"/>
                </a:cubicBezTo>
                <a:cubicBezTo>
                  <a:pt x="36898" y="14183"/>
                  <a:pt x="35691" y="12192"/>
                  <a:pt x="34343" y="10969"/>
                </a:cubicBezTo>
                <a:cubicBezTo>
                  <a:pt x="33386" y="10092"/>
                  <a:pt x="32352" y="9606"/>
                  <a:pt x="31615" y="9355"/>
                </a:cubicBezTo>
                <a:cubicBezTo>
                  <a:pt x="31004" y="9151"/>
                  <a:pt x="30596" y="9088"/>
                  <a:pt x="30596" y="9088"/>
                </a:cubicBezTo>
                <a:cubicBezTo>
                  <a:pt x="30596" y="9088"/>
                  <a:pt x="30659" y="6816"/>
                  <a:pt x="27430" y="4041"/>
                </a:cubicBezTo>
                <a:cubicBezTo>
                  <a:pt x="26161" y="2944"/>
                  <a:pt x="24750" y="2489"/>
                  <a:pt x="23512" y="2348"/>
                </a:cubicBezTo>
                <a:cubicBezTo>
                  <a:pt x="23180" y="2310"/>
                  <a:pt x="22859" y="2294"/>
                  <a:pt x="22557" y="2294"/>
                </a:cubicBezTo>
                <a:cubicBezTo>
                  <a:pt x="21129" y="2294"/>
                  <a:pt x="20095" y="2646"/>
                  <a:pt x="20095" y="2646"/>
                </a:cubicBezTo>
                <a:cubicBezTo>
                  <a:pt x="20095" y="2646"/>
                  <a:pt x="17529" y="1"/>
                  <a:pt x="137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18"/>
          <p:cNvGrpSpPr/>
          <p:nvPr/>
        </p:nvGrpSpPr>
        <p:grpSpPr>
          <a:xfrm>
            <a:off x="2470813" y="3557149"/>
            <a:ext cx="153590" cy="159790"/>
            <a:chOff x="4597906" y="3571259"/>
            <a:chExt cx="350183" cy="364317"/>
          </a:xfrm>
        </p:grpSpPr>
        <p:sp>
          <p:nvSpPr>
            <p:cNvPr id="107" name="Google Shape;107;p18"/>
            <p:cNvSpPr/>
            <p:nvPr/>
          </p:nvSpPr>
          <p:spPr>
            <a:xfrm>
              <a:off x="4849707" y="3571259"/>
              <a:ext cx="98382" cy="364317"/>
            </a:xfrm>
            <a:custGeom>
              <a:avLst/>
              <a:gdLst/>
              <a:ahLst/>
              <a:cxnLst/>
              <a:rect l="l" t="t" r="r" b="b"/>
              <a:pathLst>
                <a:path w="2070" h="7665" extrusionOk="0">
                  <a:moveTo>
                    <a:pt x="236" y="0"/>
                  </a:moveTo>
                  <a:cubicBezTo>
                    <a:pt x="64" y="63"/>
                    <a:pt x="1" y="204"/>
                    <a:pt x="1" y="376"/>
                  </a:cubicBezTo>
                  <a:cubicBezTo>
                    <a:pt x="1" y="2681"/>
                    <a:pt x="1" y="4985"/>
                    <a:pt x="1" y="7289"/>
                  </a:cubicBezTo>
                  <a:cubicBezTo>
                    <a:pt x="1" y="7461"/>
                    <a:pt x="64" y="7602"/>
                    <a:pt x="236" y="7665"/>
                  </a:cubicBezTo>
                  <a:lnTo>
                    <a:pt x="1850" y="7665"/>
                  </a:lnTo>
                  <a:cubicBezTo>
                    <a:pt x="1944" y="7618"/>
                    <a:pt x="2023" y="7540"/>
                    <a:pt x="2070" y="7430"/>
                  </a:cubicBezTo>
                  <a:lnTo>
                    <a:pt x="2070" y="235"/>
                  </a:lnTo>
                  <a:cubicBezTo>
                    <a:pt x="2023" y="126"/>
                    <a:pt x="1944" y="47"/>
                    <a:pt x="1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4723807" y="3655434"/>
              <a:ext cx="98382" cy="280142"/>
            </a:xfrm>
            <a:custGeom>
              <a:avLst/>
              <a:gdLst/>
              <a:ahLst/>
              <a:cxnLst/>
              <a:rect l="l" t="t" r="r" b="b"/>
              <a:pathLst>
                <a:path w="2070" h="5894" extrusionOk="0">
                  <a:moveTo>
                    <a:pt x="314" y="0"/>
                  </a:moveTo>
                  <a:cubicBezTo>
                    <a:pt x="126" y="0"/>
                    <a:pt x="1" y="126"/>
                    <a:pt x="1" y="314"/>
                  </a:cubicBezTo>
                  <a:cubicBezTo>
                    <a:pt x="1" y="2069"/>
                    <a:pt x="1" y="3825"/>
                    <a:pt x="1" y="5581"/>
                  </a:cubicBezTo>
                  <a:cubicBezTo>
                    <a:pt x="1" y="5722"/>
                    <a:pt x="79" y="5816"/>
                    <a:pt x="205" y="5863"/>
                  </a:cubicBezTo>
                  <a:cubicBezTo>
                    <a:pt x="220" y="5878"/>
                    <a:pt x="220" y="5878"/>
                    <a:pt x="236" y="5894"/>
                  </a:cubicBezTo>
                  <a:lnTo>
                    <a:pt x="1835" y="5894"/>
                  </a:lnTo>
                  <a:cubicBezTo>
                    <a:pt x="2007" y="5831"/>
                    <a:pt x="2070" y="5690"/>
                    <a:pt x="2070" y="5518"/>
                  </a:cubicBezTo>
                  <a:cubicBezTo>
                    <a:pt x="2070" y="3794"/>
                    <a:pt x="2070" y="2085"/>
                    <a:pt x="2070" y="377"/>
                  </a:cubicBezTo>
                  <a:cubicBezTo>
                    <a:pt x="2070" y="345"/>
                    <a:pt x="2070" y="330"/>
                    <a:pt x="2070" y="298"/>
                  </a:cubicBezTo>
                  <a:cubicBezTo>
                    <a:pt x="2054" y="126"/>
                    <a:pt x="1944" y="0"/>
                    <a:pt x="1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4597906" y="3739610"/>
              <a:ext cx="98382" cy="195966"/>
            </a:xfrm>
            <a:custGeom>
              <a:avLst/>
              <a:gdLst/>
              <a:ahLst/>
              <a:cxnLst/>
              <a:rect l="l" t="t" r="r" b="b"/>
              <a:pathLst>
                <a:path w="2070" h="4123" extrusionOk="0">
                  <a:moveTo>
                    <a:pt x="330" y="1"/>
                  </a:moveTo>
                  <a:cubicBezTo>
                    <a:pt x="236" y="1"/>
                    <a:pt x="158" y="16"/>
                    <a:pt x="95" y="95"/>
                  </a:cubicBezTo>
                  <a:cubicBezTo>
                    <a:pt x="17" y="157"/>
                    <a:pt x="1" y="251"/>
                    <a:pt x="1" y="345"/>
                  </a:cubicBezTo>
                  <a:cubicBezTo>
                    <a:pt x="1" y="1474"/>
                    <a:pt x="17" y="2603"/>
                    <a:pt x="1" y="3731"/>
                  </a:cubicBezTo>
                  <a:cubicBezTo>
                    <a:pt x="1" y="3919"/>
                    <a:pt x="64" y="4045"/>
                    <a:pt x="236" y="4123"/>
                  </a:cubicBezTo>
                  <a:lnTo>
                    <a:pt x="1835" y="4123"/>
                  </a:lnTo>
                  <a:cubicBezTo>
                    <a:pt x="2007" y="4060"/>
                    <a:pt x="2070" y="3919"/>
                    <a:pt x="2070" y="3747"/>
                  </a:cubicBezTo>
                  <a:cubicBezTo>
                    <a:pt x="2070" y="2618"/>
                    <a:pt x="2070" y="1490"/>
                    <a:pt x="2070" y="377"/>
                  </a:cubicBezTo>
                  <a:cubicBezTo>
                    <a:pt x="2070" y="345"/>
                    <a:pt x="2070" y="330"/>
                    <a:pt x="2070" y="298"/>
                  </a:cubicBezTo>
                  <a:cubicBezTo>
                    <a:pt x="2054" y="110"/>
                    <a:pt x="1945" y="1"/>
                    <a:pt x="1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" name="Google Shape;110;p18"/>
          <p:cNvCxnSpPr/>
          <p:nvPr/>
        </p:nvCxnSpPr>
        <p:spPr>
          <a:xfrm>
            <a:off x="3102850" y="3637062"/>
            <a:ext cx="15312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1" name="Google Shape;111;p18"/>
          <p:cNvSpPr txBox="1"/>
          <p:nvPr/>
        </p:nvSpPr>
        <p:spPr>
          <a:xfrm>
            <a:off x="4894575" y="3377396"/>
            <a:ext cx="118309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Problem Statement</a:t>
            </a:r>
            <a:endParaRPr sz="1600"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6270170" y="3396503"/>
            <a:ext cx="2416246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Execution of problem statements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" name="Google Shape;113;p18"/>
          <p:cNvGrpSpPr/>
          <p:nvPr/>
        </p:nvGrpSpPr>
        <p:grpSpPr>
          <a:xfrm>
            <a:off x="2322195" y="1978731"/>
            <a:ext cx="480179" cy="429901"/>
            <a:chOff x="2169795" y="1961000"/>
            <a:chExt cx="480179" cy="429901"/>
          </a:xfrm>
        </p:grpSpPr>
        <p:sp>
          <p:nvSpPr>
            <p:cNvPr id="114" name="Google Shape;114;p18"/>
            <p:cNvSpPr/>
            <p:nvPr/>
          </p:nvSpPr>
          <p:spPr>
            <a:xfrm>
              <a:off x="2169795" y="1961000"/>
              <a:ext cx="480179" cy="429901"/>
            </a:xfrm>
            <a:custGeom>
              <a:avLst/>
              <a:gdLst/>
              <a:ahLst/>
              <a:cxnLst/>
              <a:rect l="l" t="t" r="r" b="b"/>
              <a:pathLst>
                <a:path w="37008" h="33133" extrusionOk="0">
                  <a:moveTo>
                    <a:pt x="13749" y="1"/>
                  </a:moveTo>
                  <a:cubicBezTo>
                    <a:pt x="13098" y="1"/>
                    <a:pt x="12410" y="79"/>
                    <a:pt x="11693" y="264"/>
                  </a:cubicBezTo>
                  <a:cubicBezTo>
                    <a:pt x="11051" y="436"/>
                    <a:pt x="10361" y="703"/>
                    <a:pt x="9671" y="1063"/>
                  </a:cubicBezTo>
                  <a:cubicBezTo>
                    <a:pt x="5329" y="3352"/>
                    <a:pt x="5126" y="6972"/>
                    <a:pt x="5314" y="8728"/>
                  </a:cubicBezTo>
                  <a:cubicBezTo>
                    <a:pt x="5376" y="9339"/>
                    <a:pt x="5502" y="9731"/>
                    <a:pt x="5502" y="9731"/>
                  </a:cubicBezTo>
                  <a:cubicBezTo>
                    <a:pt x="5502" y="9731"/>
                    <a:pt x="4326" y="10201"/>
                    <a:pt x="3072" y="11283"/>
                  </a:cubicBezTo>
                  <a:cubicBezTo>
                    <a:pt x="1113" y="12991"/>
                    <a:pt x="0" y="15405"/>
                    <a:pt x="63" y="18023"/>
                  </a:cubicBezTo>
                  <a:cubicBezTo>
                    <a:pt x="204" y="23430"/>
                    <a:pt x="4499" y="25985"/>
                    <a:pt x="8041" y="26377"/>
                  </a:cubicBezTo>
                  <a:cubicBezTo>
                    <a:pt x="8410" y="26419"/>
                    <a:pt x="8784" y="26436"/>
                    <a:pt x="9159" y="26436"/>
                  </a:cubicBezTo>
                  <a:cubicBezTo>
                    <a:pt x="9757" y="26436"/>
                    <a:pt x="10360" y="26394"/>
                    <a:pt x="10957" y="26346"/>
                  </a:cubicBezTo>
                  <a:lnTo>
                    <a:pt x="10957" y="26346"/>
                  </a:lnTo>
                  <a:cubicBezTo>
                    <a:pt x="11145" y="28180"/>
                    <a:pt x="10972" y="29982"/>
                    <a:pt x="9797" y="33133"/>
                  </a:cubicBezTo>
                  <a:cubicBezTo>
                    <a:pt x="10831" y="32992"/>
                    <a:pt x="11772" y="32678"/>
                    <a:pt x="12602" y="32271"/>
                  </a:cubicBezTo>
                  <a:cubicBezTo>
                    <a:pt x="15831" y="30703"/>
                    <a:pt x="17618" y="27662"/>
                    <a:pt x="18198" y="26534"/>
                  </a:cubicBezTo>
                  <a:cubicBezTo>
                    <a:pt x="18339" y="26252"/>
                    <a:pt x="18418" y="26095"/>
                    <a:pt x="18418" y="26095"/>
                  </a:cubicBezTo>
                  <a:cubicBezTo>
                    <a:pt x="18418" y="26095"/>
                    <a:pt x="24358" y="26142"/>
                    <a:pt x="27587" y="26158"/>
                  </a:cubicBezTo>
                  <a:lnTo>
                    <a:pt x="29452" y="26158"/>
                  </a:lnTo>
                  <a:cubicBezTo>
                    <a:pt x="30048" y="26158"/>
                    <a:pt x="31427" y="25970"/>
                    <a:pt x="32854" y="25217"/>
                  </a:cubicBezTo>
                  <a:cubicBezTo>
                    <a:pt x="34374" y="24434"/>
                    <a:pt x="35941" y="23023"/>
                    <a:pt x="36631" y="20562"/>
                  </a:cubicBezTo>
                  <a:cubicBezTo>
                    <a:pt x="36882" y="19669"/>
                    <a:pt x="37007" y="18634"/>
                    <a:pt x="36976" y="17443"/>
                  </a:cubicBezTo>
                  <a:cubicBezTo>
                    <a:pt x="36898" y="14183"/>
                    <a:pt x="35691" y="12192"/>
                    <a:pt x="34343" y="10969"/>
                  </a:cubicBezTo>
                  <a:cubicBezTo>
                    <a:pt x="33386" y="10092"/>
                    <a:pt x="32352" y="9606"/>
                    <a:pt x="31615" y="9355"/>
                  </a:cubicBezTo>
                  <a:cubicBezTo>
                    <a:pt x="31004" y="9151"/>
                    <a:pt x="30596" y="9088"/>
                    <a:pt x="30596" y="9088"/>
                  </a:cubicBezTo>
                  <a:cubicBezTo>
                    <a:pt x="30596" y="9088"/>
                    <a:pt x="30659" y="6816"/>
                    <a:pt x="27430" y="4041"/>
                  </a:cubicBezTo>
                  <a:cubicBezTo>
                    <a:pt x="26161" y="2944"/>
                    <a:pt x="24750" y="2489"/>
                    <a:pt x="23512" y="2348"/>
                  </a:cubicBezTo>
                  <a:cubicBezTo>
                    <a:pt x="23180" y="2310"/>
                    <a:pt x="22859" y="2294"/>
                    <a:pt x="22557" y="2294"/>
                  </a:cubicBezTo>
                  <a:cubicBezTo>
                    <a:pt x="21129" y="2294"/>
                    <a:pt x="20095" y="2646"/>
                    <a:pt x="20095" y="2646"/>
                  </a:cubicBezTo>
                  <a:cubicBezTo>
                    <a:pt x="20095" y="2646"/>
                    <a:pt x="17529" y="1"/>
                    <a:pt x="1374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" name="Google Shape;115;p18"/>
            <p:cNvGrpSpPr/>
            <p:nvPr/>
          </p:nvGrpSpPr>
          <p:grpSpPr>
            <a:xfrm>
              <a:off x="2328214" y="2066087"/>
              <a:ext cx="163691" cy="163700"/>
              <a:chOff x="4106192" y="1959639"/>
              <a:chExt cx="406788" cy="406809"/>
            </a:xfrm>
          </p:grpSpPr>
          <p:sp>
            <p:nvSpPr>
              <p:cNvPr id="116" name="Google Shape;116;p18"/>
              <p:cNvSpPr/>
              <p:nvPr/>
            </p:nvSpPr>
            <p:spPr>
              <a:xfrm>
                <a:off x="4106192" y="1959639"/>
                <a:ext cx="406788" cy="406809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8559" extrusionOk="0">
                    <a:moveTo>
                      <a:pt x="0" y="0"/>
                    </a:moveTo>
                    <a:lnTo>
                      <a:pt x="0" y="8558"/>
                    </a:lnTo>
                    <a:lnTo>
                      <a:pt x="8558" y="8558"/>
                    </a:lnTo>
                    <a:lnTo>
                      <a:pt x="8558" y="8245"/>
                    </a:lnTo>
                    <a:lnTo>
                      <a:pt x="314" y="8245"/>
                    </a:lnTo>
                    <a:lnTo>
                      <a:pt x="314" y="8135"/>
                    </a:lnTo>
                    <a:cubicBezTo>
                      <a:pt x="314" y="5455"/>
                      <a:pt x="314" y="2774"/>
                      <a:pt x="314" y="94"/>
                    </a:cubicBezTo>
                    <a:cubicBezTo>
                      <a:pt x="314" y="63"/>
                      <a:pt x="314" y="31"/>
                      <a:pt x="3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8"/>
              <p:cNvSpPr/>
              <p:nvPr/>
            </p:nvSpPr>
            <p:spPr>
              <a:xfrm>
                <a:off x="4167265" y="1992387"/>
                <a:ext cx="314394" cy="304002"/>
              </a:xfrm>
              <a:custGeom>
                <a:avLst/>
                <a:gdLst/>
                <a:ahLst/>
                <a:cxnLst/>
                <a:rect l="l" t="t" r="r" b="b"/>
                <a:pathLst>
                  <a:path w="6615" h="6396" extrusionOk="0">
                    <a:moveTo>
                      <a:pt x="6349" y="1"/>
                    </a:moveTo>
                    <a:cubicBezTo>
                      <a:pt x="5769" y="440"/>
                      <a:pt x="5204" y="879"/>
                      <a:pt x="4624" y="1302"/>
                    </a:cubicBezTo>
                    <a:cubicBezTo>
                      <a:pt x="4875" y="1411"/>
                      <a:pt x="5095" y="1506"/>
                      <a:pt x="5330" y="1600"/>
                    </a:cubicBezTo>
                    <a:cubicBezTo>
                      <a:pt x="5063" y="2227"/>
                      <a:pt x="4812" y="2838"/>
                      <a:pt x="4562" y="3449"/>
                    </a:cubicBezTo>
                    <a:cubicBezTo>
                      <a:pt x="4201" y="3026"/>
                      <a:pt x="3841" y="2634"/>
                      <a:pt x="3496" y="2227"/>
                    </a:cubicBezTo>
                    <a:cubicBezTo>
                      <a:pt x="3120" y="2932"/>
                      <a:pt x="2759" y="3622"/>
                      <a:pt x="2383" y="4327"/>
                    </a:cubicBezTo>
                    <a:cubicBezTo>
                      <a:pt x="2007" y="3966"/>
                      <a:pt x="1631" y="3606"/>
                      <a:pt x="1270" y="3245"/>
                    </a:cubicBezTo>
                    <a:cubicBezTo>
                      <a:pt x="847" y="4217"/>
                      <a:pt x="424" y="5173"/>
                      <a:pt x="0" y="6145"/>
                    </a:cubicBezTo>
                    <a:cubicBezTo>
                      <a:pt x="188" y="6223"/>
                      <a:pt x="377" y="6302"/>
                      <a:pt x="565" y="6396"/>
                    </a:cubicBezTo>
                    <a:cubicBezTo>
                      <a:pt x="862" y="5691"/>
                      <a:pt x="1176" y="5017"/>
                      <a:pt x="1474" y="4311"/>
                    </a:cubicBezTo>
                    <a:cubicBezTo>
                      <a:pt x="1834" y="4672"/>
                      <a:pt x="2179" y="5001"/>
                      <a:pt x="2540" y="5346"/>
                    </a:cubicBezTo>
                    <a:cubicBezTo>
                      <a:pt x="2900" y="4672"/>
                      <a:pt x="3261" y="3998"/>
                      <a:pt x="3621" y="3308"/>
                    </a:cubicBezTo>
                    <a:cubicBezTo>
                      <a:pt x="3997" y="3747"/>
                      <a:pt x="4358" y="4170"/>
                      <a:pt x="4734" y="4609"/>
                    </a:cubicBezTo>
                    <a:cubicBezTo>
                      <a:pt x="5126" y="3684"/>
                      <a:pt x="5518" y="2759"/>
                      <a:pt x="5894" y="1850"/>
                    </a:cubicBezTo>
                    <a:cubicBezTo>
                      <a:pt x="6145" y="1944"/>
                      <a:pt x="6364" y="2038"/>
                      <a:pt x="6615" y="2148"/>
                    </a:cubicBezTo>
                    <a:cubicBezTo>
                      <a:pt x="6521" y="1427"/>
                      <a:pt x="6443" y="722"/>
                      <a:pt x="63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18" name="Google Shape;118;p18"/>
          <p:cNvCxnSpPr/>
          <p:nvPr/>
        </p:nvCxnSpPr>
        <p:spPr>
          <a:xfrm>
            <a:off x="3081550" y="2148713"/>
            <a:ext cx="1552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9" name="Google Shape;119;p18"/>
          <p:cNvSpPr txBox="1"/>
          <p:nvPr/>
        </p:nvSpPr>
        <p:spPr>
          <a:xfrm>
            <a:off x="4702067" y="1906018"/>
            <a:ext cx="1568103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Data Pre-Processing</a:t>
            </a:r>
            <a:endParaRPr sz="1600" b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6270169" y="2003427"/>
            <a:ext cx="2416259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Merging all data to Master Table, Cleaning the data-set, Null handling in Data Bricks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" name="Google Shape;121;p18"/>
          <p:cNvCxnSpPr/>
          <p:nvPr/>
        </p:nvCxnSpPr>
        <p:spPr>
          <a:xfrm>
            <a:off x="2518150" y="4371140"/>
            <a:ext cx="21159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22" name="Google Shape;122;p18"/>
          <p:cNvGrpSpPr/>
          <p:nvPr/>
        </p:nvGrpSpPr>
        <p:grpSpPr>
          <a:xfrm>
            <a:off x="1732400" y="4215598"/>
            <a:ext cx="490144" cy="455500"/>
            <a:chOff x="1580000" y="4130758"/>
            <a:chExt cx="490144" cy="455500"/>
          </a:xfrm>
        </p:grpSpPr>
        <p:sp>
          <p:nvSpPr>
            <p:cNvPr id="123" name="Google Shape;123;p18"/>
            <p:cNvSpPr/>
            <p:nvPr/>
          </p:nvSpPr>
          <p:spPr>
            <a:xfrm>
              <a:off x="1580000" y="4130758"/>
              <a:ext cx="490144" cy="455500"/>
            </a:xfrm>
            <a:custGeom>
              <a:avLst/>
              <a:gdLst/>
              <a:ahLst/>
              <a:cxnLst/>
              <a:rect l="l" t="t" r="r" b="b"/>
              <a:pathLst>
                <a:path w="37776" h="35106" extrusionOk="0">
                  <a:moveTo>
                    <a:pt x="14439" y="0"/>
                  </a:moveTo>
                  <a:cubicBezTo>
                    <a:pt x="13920" y="0"/>
                    <a:pt x="13376" y="42"/>
                    <a:pt x="12806" y="136"/>
                  </a:cubicBezTo>
                  <a:cubicBezTo>
                    <a:pt x="12258" y="214"/>
                    <a:pt x="11678" y="355"/>
                    <a:pt x="11066" y="543"/>
                  </a:cubicBezTo>
                  <a:cubicBezTo>
                    <a:pt x="6364" y="2079"/>
                    <a:pt x="5533" y="5935"/>
                    <a:pt x="5471" y="8192"/>
                  </a:cubicBezTo>
                  <a:cubicBezTo>
                    <a:pt x="5439" y="9211"/>
                    <a:pt x="5580" y="9901"/>
                    <a:pt x="5580" y="9901"/>
                  </a:cubicBezTo>
                  <a:cubicBezTo>
                    <a:pt x="5580" y="9901"/>
                    <a:pt x="4812" y="10199"/>
                    <a:pt x="3872" y="10904"/>
                  </a:cubicBezTo>
                  <a:cubicBezTo>
                    <a:pt x="1270" y="12848"/>
                    <a:pt x="0" y="16139"/>
                    <a:pt x="486" y="19353"/>
                  </a:cubicBezTo>
                  <a:cubicBezTo>
                    <a:pt x="1113" y="23459"/>
                    <a:pt x="4671" y="26516"/>
                    <a:pt x="8292" y="26531"/>
                  </a:cubicBezTo>
                  <a:lnTo>
                    <a:pt x="10565" y="26531"/>
                  </a:lnTo>
                  <a:cubicBezTo>
                    <a:pt x="10189" y="30716"/>
                    <a:pt x="7696" y="35105"/>
                    <a:pt x="7696" y="35105"/>
                  </a:cubicBezTo>
                  <a:cubicBezTo>
                    <a:pt x="7696" y="35105"/>
                    <a:pt x="8355" y="35074"/>
                    <a:pt x="9342" y="34886"/>
                  </a:cubicBezTo>
                  <a:cubicBezTo>
                    <a:pt x="10894" y="34588"/>
                    <a:pt x="13229" y="33883"/>
                    <a:pt x="15016" y="32174"/>
                  </a:cubicBezTo>
                  <a:cubicBezTo>
                    <a:pt x="16019" y="31234"/>
                    <a:pt x="16740" y="30168"/>
                    <a:pt x="17242" y="29212"/>
                  </a:cubicBezTo>
                  <a:cubicBezTo>
                    <a:pt x="18057" y="27738"/>
                    <a:pt x="18339" y="26531"/>
                    <a:pt x="18339" y="26531"/>
                  </a:cubicBezTo>
                  <a:lnTo>
                    <a:pt x="30612" y="26531"/>
                  </a:lnTo>
                  <a:cubicBezTo>
                    <a:pt x="31051" y="26531"/>
                    <a:pt x="32211" y="26453"/>
                    <a:pt x="33465" y="25873"/>
                  </a:cubicBezTo>
                  <a:cubicBezTo>
                    <a:pt x="34938" y="25199"/>
                    <a:pt x="36568" y="23820"/>
                    <a:pt x="37305" y="21092"/>
                  </a:cubicBezTo>
                  <a:cubicBezTo>
                    <a:pt x="37525" y="20262"/>
                    <a:pt x="37666" y="19290"/>
                    <a:pt x="37697" y="18193"/>
                  </a:cubicBezTo>
                  <a:cubicBezTo>
                    <a:pt x="37775" y="14948"/>
                    <a:pt x="36631" y="12863"/>
                    <a:pt x="35267" y="11531"/>
                  </a:cubicBezTo>
                  <a:cubicBezTo>
                    <a:pt x="34029" y="10308"/>
                    <a:pt x="32603" y="9713"/>
                    <a:pt x="31772" y="9462"/>
                  </a:cubicBezTo>
                  <a:cubicBezTo>
                    <a:pt x="31333" y="9321"/>
                    <a:pt x="31051" y="9274"/>
                    <a:pt x="31051" y="9274"/>
                  </a:cubicBezTo>
                  <a:cubicBezTo>
                    <a:pt x="31051" y="9274"/>
                    <a:pt x="31114" y="7001"/>
                    <a:pt x="28339" y="4791"/>
                  </a:cubicBezTo>
                  <a:cubicBezTo>
                    <a:pt x="26584" y="3396"/>
                    <a:pt x="24969" y="3036"/>
                    <a:pt x="23778" y="3036"/>
                  </a:cubicBezTo>
                  <a:cubicBezTo>
                    <a:pt x="22493" y="3036"/>
                    <a:pt x="21694" y="3459"/>
                    <a:pt x="21694" y="3459"/>
                  </a:cubicBezTo>
                  <a:cubicBezTo>
                    <a:pt x="21694" y="3459"/>
                    <a:pt x="19138" y="0"/>
                    <a:pt x="144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" name="Google Shape;124;p18"/>
            <p:cNvGrpSpPr/>
            <p:nvPr/>
          </p:nvGrpSpPr>
          <p:grpSpPr>
            <a:xfrm>
              <a:off x="1716295" y="4226587"/>
              <a:ext cx="197006" cy="196004"/>
              <a:chOff x="3435663" y="3579351"/>
              <a:chExt cx="379222" cy="377293"/>
            </a:xfrm>
          </p:grpSpPr>
          <p:sp>
            <p:nvSpPr>
              <p:cNvPr id="125" name="Google Shape;125;p18"/>
              <p:cNvSpPr/>
              <p:nvPr/>
            </p:nvSpPr>
            <p:spPr>
              <a:xfrm>
                <a:off x="3435663" y="3579351"/>
                <a:ext cx="178086" cy="304002"/>
              </a:xfrm>
              <a:custGeom>
                <a:avLst/>
                <a:gdLst/>
                <a:ahLst/>
                <a:cxnLst/>
                <a:rect l="l" t="t" r="r" b="b"/>
                <a:pathLst>
                  <a:path w="3747" h="6396" extrusionOk="0">
                    <a:moveTo>
                      <a:pt x="3511" y="1"/>
                    </a:moveTo>
                    <a:cubicBezTo>
                      <a:pt x="3355" y="16"/>
                      <a:pt x="3213" y="32"/>
                      <a:pt x="3072" y="63"/>
                    </a:cubicBezTo>
                    <a:cubicBezTo>
                      <a:pt x="2101" y="252"/>
                      <a:pt x="1301" y="737"/>
                      <a:pt x="721" y="1537"/>
                    </a:cubicBezTo>
                    <a:cubicBezTo>
                      <a:pt x="298" y="2117"/>
                      <a:pt x="63" y="2759"/>
                      <a:pt x="16" y="3465"/>
                    </a:cubicBezTo>
                    <a:cubicBezTo>
                      <a:pt x="16" y="3480"/>
                      <a:pt x="0" y="3496"/>
                      <a:pt x="0" y="3512"/>
                    </a:cubicBezTo>
                    <a:lnTo>
                      <a:pt x="0" y="3982"/>
                    </a:lnTo>
                    <a:cubicBezTo>
                      <a:pt x="0" y="3998"/>
                      <a:pt x="16" y="4013"/>
                      <a:pt x="16" y="4045"/>
                    </a:cubicBezTo>
                    <a:cubicBezTo>
                      <a:pt x="63" y="4750"/>
                      <a:pt x="298" y="5393"/>
                      <a:pt x="721" y="5973"/>
                    </a:cubicBezTo>
                    <a:cubicBezTo>
                      <a:pt x="847" y="6114"/>
                      <a:pt x="972" y="6255"/>
                      <a:pt x="1082" y="6396"/>
                    </a:cubicBezTo>
                    <a:cubicBezTo>
                      <a:pt x="1113" y="6380"/>
                      <a:pt x="1129" y="6365"/>
                      <a:pt x="1129" y="6365"/>
                    </a:cubicBezTo>
                    <a:cubicBezTo>
                      <a:pt x="1991" y="5502"/>
                      <a:pt x="2837" y="4656"/>
                      <a:pt x="3699" y="3794"/>
                    </a:cubicBezTo>
                    <a:cubicBezTo>
                      <a:pt x="3715" y="3763"/>
                      <a:pt x="3731" y="3716"/>
                      <a:pt x="3731" y="3684"/>
                    </a:cubicBezTo>
                    <a:cubicBezTo>
                      <a:pt x="3746" y="2462"/>
                      <a:pt x="3746" y="1223"/>
                      <a:pt x="37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8"/>
              <p:cNvSpPr/>
              <p:nvPr/>
            </p:nvSpPr>
            <p:spPr>
              <a:xfrm>
                <a:off x="3636799" y="3579351"/>
                <a:ext cx="178086" cy="178095"/>
              </a:xfrm>
              <a:custGeom>
                <a:avLst/>
                <a:gdLst/>
                <a:ahLst/>
                <a:cxnLst/>
                <a:rect l="l" t="t" r="r" b="b"/>
                <a:pathLst>
                  <a:path w="3747" h="3747" extrusionOk="0">
                    <a:moveTo>
                      <a:pt x="0" y="1"/>
                    </a:moveTo>
                    <a:lnTo>
                      <a:pt x="0" y="3747"/>
                    </a:lnTo>
                    <a:lnTo>
                      <a:pt x="3746" y="3747"/>
                    </a:lnTo>
                    <a:cubicBezTo>
                      <a:pt x="3746" y="3716"/>
                      <a:pt x="3746" y="3684"/>
                      <a:pt x="3746" y="3653"/>
                    </a:cubicBezTo>
                    <a:cubicBezTo>
                      <a:pt x="3731" y="3010"/>
                      <a:pt x="3558" y="2383"/>
                      <a:pt x="3214" y="1835"/>
                    </a:cubicBezTo>
                    <a:cubicBezTo>
                      <a:pt x="2634" y="863"/>
                      <a:pt x="1787" y="283"/>
                      <a:pt x="674" y="63"/>
                    </a:cubicBezTo>
                    <a:cubicBezTo>
                      <a:pt x="533" y="32"/>
                      <a:pt x="376" y="16"/>
                      <a:pt x="2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8"/>
              <p:cNvSpPr/>
              <p:nvPr/>
            </p:nvSpPr>
            <p:spPr>
              <a:xfrm>
                <a:off x="3502676" y="3779024"/>
                <a:ext cx="304033" cy="177620"/>
              </a:xfrm>
              <a:custGeom>
                <a:avLst/>
                <a:gdLst/>
                <a:ahLst/>
                <a:cxnLst/>
                <a:rect l="l" t="t" r="r" b="b"/>
                <a:pathLst>
                  <a:path w="6397" h="3737" extrusionOk="0">
                    <a:moveTo>
                      <a:pt x="2713" y="0"/>
                    </a:moveTo>
                    <a:cubicBezTo>
                      <a:pt x="2681" y="0"/>
                      <a:pt x="2634" y="16"/>
                      <a:pt x="2603" y="47"/>
                    </a:cubicBezTo>
                    <a:cubicBezTo>
                      <a:pt x="1756" y="894"/>
                      <a:pt x="894" y="1740"/>
                      <a:pt x="48" y="2602"/>
                    </a:cubicBezTo>
                    <a:cubicBezTo>
                      <a:pt x="32" y="2618"/>
                      <a:pt x="17" y="2634"/>
                      <a:pt x="1" y="2634"/>
                    </a:cubicBezTo>
                    <a:cubicBezTo>
                      <a:pt x="656" y="3310"/>
                      <a:pt x="1620" y="3737"/>
                      <a:pt x="2646" y="3737"/>
                    </a:cubicBezTo>
                    <a:cubicBezTo>
                      <a:pt x="3117" y="3737"/>
                      <a:pt x="3602" y="3646"/>
                      <a:pt x="4076" y="3449"/>
                    </a:cubicBezTo>
                    <a:cubicBezTo>
                      <a:pt x="5628" y="2806"/>
                      <a:pt x="6396" y="1317"/>
                      <a:pt x="63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" name="Google Shape;128;p18"/>
          <p:cNvSpPr txBox="1"/>
          <p:nvPr/>
        </p:nvSpPr>
        <p:spPr>
          <a:xfrm>
            <a:off x="4894574" y="4120803"/>
            <a:ext cx="1375596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Visualization</a:t>
            </a:r>
            <a:endParaRPr sz="1600" b="1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6208295" y="4155507"/>
            <a:ext cx="2478121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Visualizing the output of problem statements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90000"/>
          </a:schemeClr>
        </a:solidFill>
        <a:effectLst/>
      </p:bgPr>
    </p:bg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41"/>
          <p:cNvSpPr txBox="1">
            <a:spLocks noGrp="1"/>
          </p:cNvSpPr>
          <p:nvPr>
            <p:ph type="title"/>
          </p:nvPr>
        </p:nvSpPr>
        <p:spPr>
          <a:xfrm>
            <a:off x="457200" y="398125"/>
            <a:ext cx="41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dirty="0"/>
              <a:t>Technologies Used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9" name="Google Shape;1909;p41"/>
          <p:cNvSpPr/>
          <p:nvPr/>
        </p:nvSpPr>
        <p:spPr>
          <a:xfrm>
            <a:off x="495708" y="3685195"/>
            <a:ext cx="2366332" cy="9830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41"/>
          <p:cNvSpPr/>
          <p:nvPr/>
        </p:nvSpPr>
        <p:spPr>
          <a:xfrm>
            <a:off x="578967" y="2890307"/>
            <a:ext cx="2122800" cy="672399"/>
          </a:xfrm>
          <a:prstGeom prst="ellipse">
            <a:avLst/>
          </a:pr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41"/>
          <p:cNvSpPr txBox="1"/>
          <p:nvPr/>
        </p:nvSpPr>
        <p:spPr>
          <a:xfrm>
            <a:off x="630440" y="2993739"/>
            <a:ext cx="2019853" cy="52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Microsoft Azure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2" name="Google Shape;1912;p41"/>
          <p:cNvSpPr txBox="1"/>
          <p:nvPr/>
        </p:nvSpPr>
        <p:spPr>
          <a:xfrm>
            <a:off x="551206" y="3673300"/>
            <a:ext cx="2371719" cy="98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Azure is a cloud computing service operated by Microsoft for application management via Microsoft managed data centers.</a:t>
            </a:r>
          </a:p>
        </p:txBody>
      </p:sp>
      <p:sp>
        <p:nvSpPr>
          <p:cNvPr id="1914" name="Google Shape;1914;p41"/>
          <p:cNvSpPr/>
          <p:nvPr/>
        </p:nvSpPr>
        <p:spPr>
          <a:xfrm>
            <a:off x="6320477" y="1293663"/>
            <a:ext cx="2366333" cy="1489367"/>
          </a:xfrm>
          <a:custGeom>
            <a:avLst/>
            <a:gdLst/>
            <a:ahLst/>
            <a:cxnLst/>
            <a:rect l="l" t="t" r="r" b="b"/>
            <a:pathLst>
              <a:path w="93494" h="58845" extrusionOk="0">
                <a:moveTo>
                  <a:pt x="47523" y="1"/>
                </a:moveTo>
                <a:cubicBezTo>
                  <a:pt x="32641" y="1"/>
                  <a:pt x="20338" y="11048"/>
                  <a:pt x="18375" y="25382"/>
                </a:cubicBezTo>
                <a:cubicBezTo>
                  <a:pt x="17850" y="25337"/>
                  <a:pt x="17302" y="25314"/>
                  <a:pt x="16777" y="25314"/>
                </a:cubicBezTo>
                <a:cubicBezTo>
                  <a:pt x="7510" y="25314"/>
                  <a:pt x="1" y="32823"/>
                  <a:pt x="1" y="42068"/>
                </a:cubicBezTo>
                <a:cubicBezTo>
                  <a:pt x="1" y="51335"/>
                  <a:pt x="7510" y="58844"/>
                  <a:pt x="16777" y="58844"/>
                </a:cubicBezTo>
                <a:lnTo>
                  <a:pt x="73338" y="58844"/>
                </a:lnTo>
                <a:cubicBezTo>
                  <a:pt x="84477" y="58844"/>
                  <a:pt x="93493" y="49828"/>
                  <a:pt x="93493" y="38689"/>
                </a:cubicBezTo>
                <a:cubicBezTo>
                  <a:pt x="93493" y="28076"/>
                  <a:pt x="85299" y="19402"/>
                  <a:pt x="74868" y="18603"/>
                </a:cubicBezTo>
                <a:cubicBezTo>
                  <a:pt x="70554" y="7716"/>
                  <a:pt x="59940" y="1"/>
                  <a:pt x="47523" y="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41"/>
          <p:cNvSpPr/>
          <p:nvPr/>
        </p:nvSpPr>
        <p:spPr>
          <a:xfrm>
            <a:off x="3388838" y="1293667"/>
            <a:ext cx="2366333" cy="1489367"/>
          </a:xfrm>
          <a:custGeom>
            <a:avLst/>
            <a:gdLst/>
            <a:ahLst/>
            <a:cxnLst/>
            <a:rect l="l" t="t" r="r" b="b"/>
            <a:pathLst>
              <a:path w="93494" h="58845" extrusionOk="0">
                <a:moveTo>
                  <a:pt x="47523" y="1"/>
                </a:moveTo>
                <a:cubicBezTo>
                  <a:pt x="32641" y="1"/>
                  <a:pt x="20338" y="11048"/>
                  <a:pt x="18375" y="25382"/>
                </a:cubicBezTo>
                <a:cubicBezTo>
                  <a:pt x="17850" y="25337"/>
                  <a:pt x="17302" y="25314"/>
                  <a:pt x="16777" y="25314"/>
                </a:cubicBezTo>
                <a:cubicBezTo>
                  <a:pt x="7510" y="25314"/>
                  <a:pt x="1" y="32823"/>
                  <a:pt x="1" y="42068"/>
                </a:cubicBezTo>
                <a:cubicBezTo>
                  <a:pt x="1" y="51335"/>
                  <a:pt x="7510" y="58844"/>
                  <a:pt x="16777" y="58844"/>
                </a:cubicBezTo>
                <a:lnTo>
                  <a:pt x="73338" y="58844"/>
                </a:lnTo>
                <a:cubicBezTo>
                  <a:pt x="84477" y="58844"/>
                  <a:pt x="93493" y="49828"/>
                  <a:pt x="93493" y="38689"/>
                </a:cubicBezTo>
                <a:cubicBezTo>
                  <a:pt x="93493" y="28076"/>
                  <a:pt x="85299" y="19402"/>
                  <a:pt x="74868" y="18603"/>
                </a:cubicBezTo>
                <a:cubicBezTo>
                  <a:pt x="70554" y="7716"/>
                  <a:pt x="59940" y="1"/>
                  <a:pt x="47523" y="1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41"/>
          <p:cNvSpPr/>
          <p:nvPr/>
        </p:nvSpPr>
        <p:spPr>
          <a:xfrm>
            <a:off x="495707" y="1291254"/>
            <a:ext cx="2366333" cy="1489367"/>
          </a:xfrm>
          <a:custGeom>
            <a:avLst/>
            <a:gdLst/>
            <a:ahLst/>
            <a:cxnLst/>
            <a:rect l="l" t="t" r="r" b="b"/>
            <a:pathLst>
              <a:path w="93494" h="58845" extrusionOk="0">
                <a:moveTo>
                  <a:pt x="47523" y="1"/>
                </a:moveTo>
                <a:cubicBezTo>
                  <a:pt x="32641" y="1"/>
                  <a:pt x="20338" y="11048"/>
                  <a:pt x="18375" y="25382"/>
                </a:cubicBezTo>
                <a:cubicBezTo>
                  <a:pt x="17850" y="25337"/>
                  <a:pt x="17302" y="25314"/>
                  <a:pt x="16777" y="25314"/>
                </a:cubicBezTo>
                <a:cubicBezTo>
                  <a:pt x="7510" y="25314"/>
                  <a:pt x="1" y="32823"/>
                  <a:pt x="1" y="42068"/>
                </a:cubicBezTo>
                <a:cubicBezTo>
                  <a:pt x="1" y="51335"/>
                  <a:pt x="7510" y="58844"/>
                  <a:pt x="16777" y="58844"/>
                </a:cubicBezTo>
                <a:lnTo>
                  <a:pt x="73338" y="58844"/>
                </a:lnTo>
                <a:cubicBezTo>
                  <a:pt x="84477" y="58844"/>
                  <a:pt x="93493" y="49828"/>
                  <a:pt x="93493" y="38689"/>
                </a:cubicBezTo>
                <a:cubicBezTo>
                  <a:pt x="93493" y="28076"/>
                  <a:pt x="85299" y="19402"/>
                  <a:pt x="74868" y="18603"/>
                </a:cubicBezTo>
                <a:cubicBezTo>
                  <a:pt x="70554" y="7716"/>
                  <a:pt x="59940" y="1"/>
                  <a:pt x="47523" y="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1933" name="Google Shape;1933;p41"/>
          <p:cNvSpPr/>
          <p:nvPr/>
        </p:nvSpPr>
        <p:spPr>
          <a:xfrm>
            <a:off x="3388839" y="3636972"/>
            <a:ext cx="2366332" cy="1019383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41"/>
          <p:cNvSpPr/>
          <p:nvPr/>
        </p:nvSpPr>
        <p:spPr>
          <a:xfrm>
            <a:off x="3595902" y="2893137"/>
            <a:ext cx="1979292" cy="681892"/>
          </a:xfrm>
          <a:prstGeom prst="ellipse">
            <a:avLst/>
          </a:pr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41"/>
          <p:cNvSpPr txBox="1"/>
          <p:nvPr/>
        </p:nvSpPr>
        <p:spPr>
          <a:xfrm>
            <a:off x="3765713" y="3086157"/>
            <a:ext cx="1636295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Data Bricks &amp; Data Lake</a:t>
            </a:r>
            <a:endParaRPr sz="1800" b="1" dirty="0">
              <a:solidFill>
                <a:schemeClr val="tx1">
                  <a:lumMod val="85000"/>
                  <a:lumOff val="1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6" name="Google Shape;1936;p41"/>
          <p:cNvSpPr txBox="1"/>
          <p:nvPr/>
        </p:nvSpPr>
        <p:spPr>
          <a:xfrm>
            <a:off x="3437595" y="3685132"/>
            <a:ext cx="2317576" cy="971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lvl="0" algn="ctr"/>
            <a:r>
              <a:rPr lang="en-US" sz="1100" dirty="0"/>
              <a:t>An open and unified platform for Data Engineering, ML &amp; Analytics.</a:t>
            </a:r>
          </a:p>
          <a:p>
            <a:pPr lvl="0" algn="ctr"/>
            <a:r>
              <a:rPr lang="en-US" sz="1100" dirty="0"/>
              <a:t>A data lake is a centralized repository that allows you to store all your structured and unstructured data at any scale.</a:t>
            </a:r>
            <a:endParaRPr sz="105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7" name="Google Shape;1937;p41"/>
          <p:cNvSpPr/>
          <p:nvPr/>
        </p:nvSpPr>
        <p:spPr>
          <a:xfrm>
            <a:off x="6465955" y="3673299"/>
            <a:ext cx="2220855" cy="98305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41"/>
          <p:cNvSpPr txBox="1"/>
          <p:nvPr/>
        </p:nvSpPr>
        <p:spPr>
          <a:xfrm>
            <a:off x="6465954" y="3755509"/>
            <a:ext cx="2220855" cy="842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lvl="0" algn="ctr"/>
            <a:r>
              <a:rPr lang="en-US" sz="1200" dirty="0"/>
              <a:t>Unify data from many sources to create interactive, immersive dashboards and reports that provide actionable insights and drive business results.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Microsoft Azure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279" y="1553187"/>
            <a:ext cx="1075187" cy="107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bricks - BrightTAL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55" y="1667031"/>
            <a:ext cx="885889" cy="88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le:New Power BI Logo.sv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28" y="1667031"/>
            <a:ext cx="850623" cy="85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Google Shape;1934;p41"/>
          <p:cNvSpPr/>
          <p:nvPr/>
        </p:nvSpPr>
        <p:spPr>
          <a:xfrm>
            <a:off x="6513995" y="2893137"/>
            <a:ext cx="1979292" cy="681892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47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99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935;p41"/>
          <p:cNvSpPr txBox="1"/>
          <p:nvPr/>
        </p:nvSpPr>
        <p:spPr>
          <a:xfrm>
            <a:off x="6685493" y="3056556"/>
            <a:ext cx="1636295" cy="3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Power BI</a:t>
            </a:r>
            <a:endParaRPr sz="2000" b="1" dirty="0">
              <a:solidFill>
                <a:schemeClr val="tx1">
                  <a:lumMod val="85000"/>
                  <a:lumOff val="1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/>
        </p:nvSpPr>
        <p:spPr>
          <a:xfrm>
            <a:off x="450821" y="2003937"/>
            <a:ext cx="1573800" cy="72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Visualizing the output of transformed data in Power BI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457200" y="3981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Near real-time </a:t>
            </a:r>
            <a:r>
              <a:rPr lang="en-US" dirty="0"/>
              <a:t>weather information for current and next 5-7 days</a:t>
            </a:r>
            <a:br>
              <a:rPr lang="en-US" sz="2000" dirty="0">
                <a:latin typeface="Roboto"/>
                <a:ea typeface="Roboto"/>
                <a:cs typeface="Roboto"/>
                <a:sym typeface="Roboto"/>
              </a:rPr>
            </a:br>
            <a:r>
              <a:rPr lang="en" dirty="0">
                <a:ea typeface="Roboto"/>
                <a:cs typeface="Roboto"/>
              </a:rPr>
              <a:t>A</a:t>
            </a:r>
            <a:r>
              <a:rPr lang="en" dirty="0"/>
              <a:t>nalysis</a:t>
            </a:r>
            <a:endParaRPr dirty="0"/>
          </a:p>
        </p:txBody>
      </p:sp>
      <p:sp>
        <p:nvSpPr>
          <p:cNvPr id="136" name="Google Shape;136;p19"/>
          <p:cNvSpPr/>
          <p:nvPr/>
        </p:nvSpPr>
        <p:spPr>
          <a:xfrm>
            <a:off x="4865247" y="2677676"/>
            <a:ext cx="1308786" cy="1179851"/>
          </a:xfrm>
          <a:custGeom>
            <a:avLst/>
            <a:gdLst/>
            <a:ahLst/>
            <a:cxnLst/>
            <a:rect l="l" t="t" r="r" b="b"/>
            <a:pathLst>
              <a:path w="77846" h="70177" extrusionOk="0">
                <a:moveTo>
                  <a:pt x="32707" y="1"/>
                </a:moveTo>
                <a:cubicBezTo>
                  <a:pt x="32607" y="26"/>
                  <a:pt x="32507" y="26"/>
                  <a:pt x="32406" y="26"/>
                </a:cubicBezTo>
                <a:cubicBezTo>
                  <a:pt x="32356" y="26"/>
                  <a:pt x="32306" y="26"/>
                  <a:pt x="32256" y="51"/>
                </a:cubicBezTo>
                <a:cubicBezTo>
                  <a:pt x="32131" y="51"/>
                  <a:pt x="32005" y="76"/>
                  <a:pt x="31880" y="76"/>
                </a:cubicBezTo>
                <a:cubicBezTo>
                  <a:pt x="31629" y="126"/>
                  <a:pt x="31354" y="151"/>
                  <a:pt x="31078" y="227"/>
                </a:cubicBezTo>
                <a:cubicBezTo>
                  <a:pt x="27369" y="978"/>
                  <a:pt x="24261" y="3685"/>
                  <a:pt x="22732" y="6768"/>
                </a:cubicBezTo>
                <a:cubicBezTo>
                  <a:pt x="22557" y="7094"/>
                  <a:pt x="22431" y="7395"/>
                  <a:pt x="22306" y="7720"/>
                </a:cubicBezTo>
                <a:cubicBezTo>
                  <a:pt x="21905" y="8723"/>
                  <a:pt x="21679" y="9775"/>
                  <a:pt x="21679" y="10778"/>
                </a:cubicBezTo>
                <a:cubicBezTo>
                  <a:pt x="21629" y="17119"/>
                  <a:pt x="25389" y="18447"/>
                  <a:pt x="25940" y="20753"/>
                </a:cubicBezTo>
                <a:cubicBezTo>
                  <a:pt x="26291" y="22307"/>
                  <a:pt x="25088" y="23259"/>
                  <a:pt x="21805" y="23259"/>
                </a:cubicBezTo>
                <a:cubicBezTo>
                  <a:pt x="14662" y="23284"/>
                  <a:pt x="7494" y="23309"/>
                  <a:pt x="351" y="23334"/>
                </a:cubicBezTo>
                <a:lnTo>
                  <a:pt x="176" y="36944"/>
                </a:lnTo>
                <a:cubicBezTo>
                  <a:pt x="176" y="39846"/>
                  <a:pt x="870" y="41128"/>
                  <a:pt x="2107" y="41128"/>
                </a:cubicBezTo>
                <a:cubicBezTo>
                  <a:pt x="2280" y="41128"/>
                  <a:pt x="2463" y="41103"/>
                  <a:pt x="2657" y="41054"/>
                </a:cubicBezTo>
                <a:cubicBezTo>
                  <a:pt x="4963" y="40502"/>
                  <a:pt x="6341" y="36718"/>
                  <a:pt x="12682" y="36718"/>
                </a:cubicBezTo>
                <a:cubicBezTo>
                  <a:pt x="12694" y="36718"/>
                  <a:pt x="12706" y="36718"/>
                  <a:pt x="12718" y="36718"/>
                </a:cubicBezTo>
                <a:cubicBezTo>
                  <a:pt x="17672" y="36718"/>
                  <a:pt x="23384" y="41796"/>
                  <a:pt x="23334" y="48046"/>
                </a:cubicBezTo>
                <a:cubicBezTo>
                  <a:pt x="23283" y="54337"/>
                  <a:pt x="17469" y="59450"/>
                  <a:pt x="12506" y="59450"/>
                </a:cubicBezTo>
                <a:cubicBezTo>
                  <a:pt x="12486" y="59450"/>
                  <a:pt x="12465" y="59450"/>
                  <a:pt x="12444" y="59450"/>
                </a:cubicBezTo>
                <a:cubicBezTo>
                  <a:pt x="6157" y="59450"/>
                  <a:pt x="4855" y="55689"/>
                  <a:pt x="2557" y="55164"/>
                </a:cubicBezTo>
                <a:cubicBezTo>
                  <a:pt x="2363" y="55115"/>
                  <a:pt x="2179" y="55090"/>
                  <a:pt x="2005" y="55090"/>
                </a:cubicBezTo>
                <a:cubicBezTo>
                  <a:pt x="764" y="55090"/>
                  <a:pt x="47" y="56372"/>
                  <a:pt x="25" y="59274"/>
                </a:cubicBezTo>
                <a:lnTo>
                  <a:pt x="0" y="69650"/>
                </a:lnTo>
                <a:cubicBezTo>
                  <a:pt x="3890" y="69610"/>
                  <a:pt x="7765" y="69584"/>
                  <a:pt x="11619" y="69584"/>
                </a:cubicBezTo>
                <a:cubicBezTo>
                  <a:pt x="14966" y="69584"/>
                  <a:pt x="18296" y="69604"/>
                  <a:pt x="21604" y="69650"/>
                </a:cubicBezTo>
                <a:cubicBezTo>
                  <a:pt x="21880" y="69650"/>
                  <a:pt x="22181" y="69650"/>
                  <a:pt x="22481" y="69676"/>
                </a:cubicBezTo>
                <a:cubicBezTo>
                  <a:pt x="25414" y="69701"/>
                  <a:pt x="28321" y="69776"/>
                  <a:pt x="31203" y="69851"/>
                </a:cubicBezTo>
                <a:cubicBezTo>
                  <a:pt x="31504" y="69876"/>
                  <a:pt x="31805" y="69876"/>
                  <a:pt x="32081" y="69876"/>
                </a:cubicBezTo>
                <a:cubicBezTo>
                  <a:pt x="32406" y="69901"/>
                  <a:pt x="32732" y="69901"/>
                  <a:pt x="33058" y="69901"/>
                </a:cubicBezTo>
                <a:cubicBezTo>
                  <a:pt x="34336" y="69951"/>
                  <a:pt x="35589" y="70001"/>
                  <a:pt x="36842" y="70051"/>
                </a:cubicBezTo>
                <a:cubicBezTo>
                  <a:pt x="37118" y="70051"/>
                  <a:pt x="37419" y="70077"/>
                  <a:pt x="37720" y="70077"/>
                </a:cubicBezTo>
                <a:cubicBezTo>
                  <a:pt x="37845" y="70077"/>
                  <a:pt x="37970" y="70102"/>
                  <a:pt x="38121" y="70102"/>
                </a:cubicBezTo>
                <a:cubicBezTo>
                  <a:pt x="38672" y="70127"/>
                  <a:pt x="39223" y="70152"/>
                  <a:pt x="39775" y="70177"/>
                </a:cubicBezTo>
                <a:lnTo>
                  <a:pt x="40752" y="70177"/>
                </a:lnTo>
                <a:cubicBezTo>
                  <a:pt x="41003" y="70152"/>
                  <a:pt x="41228" y="70152"/>
                  <a:pt x="41454" y="70152"/>
                </a:cubicBezTo>
                <a:cubicBezTo>
                  <a:pt x="41680" y="70127"/>
                  <a:pt x="41905" y="70127"/>
                  <a:pt x="42106" y="70102"/>
                </a:cubicBezTo>
                <a:cubicBezTo>
                  <a:pt x="42381" y="70102"/>
                  <a:pt x="42632" y="70077"/>
                  <a:pt x="42883" y="70051"/>
                </a:cubicBezTo>
                <a:cubicBezTo>
                  <a:pt x="43083" y="70026"/>
                  <a:pt x="43309" y="70026"/>
                  <a:pt x="43509" y="70001"/>
                </a:cubicBezTo>
                <a:cubicBezTo>
                  <a:pt x="43609" y="69976"/>
                  <a:pt x="43685" y="69976"/>
                  <a:pt x="43760" y="69976"/>
                </a:cubicBezTo>
                <a:cubicBezTo>
                  <a:pt x="43985" y="69951"/>
                  <a:pt x="44186" y="69926"/>
                  <a:pt x="44386" y="69901"/>
                </a:cubicBezTo>
                <a:cubicBezTo>
                  <a:pt x="45063" y="69826"/>
                  <a:pt x="45740" y="69726"/>
                  <a:pt x="46391" y="69600"/>
                </a:cubicBezTo>
                <a:cubicBezTo>
                  <a:pt x="46667" y="69550"/>
                  <a:pt x="46968" y="69500"/>
                  <a:pt x="47244" y="69450"/>
                </a:cubicBezTo>
                <a:cubicBezTo>
                  <a:pt x="47269" y="69450"/>
                  <a:pt x="47294" y="69450"/>
                  <a:pt x="47319" y="69425"/>
                </a:cubicBezTo>
                <a:cubicBezTo>
                  <a:pt x="47494" y="69400"/>
                  <a:pt x="47695" y="69350"/>
                  <a:pt x="47895" y="69325"/>
                </a:cubicBezTo>
                <a:cubicBezTo>
                  <a:pt x="47920" y="69300"/>
                  <a:pt x="47945" y="69300"/>
                  <a:pt x="47995" y="69300"/>
                </a:cubicBezTo>
                <a:cubicBezTo>
                  <a:pt x="48171" y="69249"/>
                  <a:pt x="48346" y="69224"/>
                  <a:pt x="48547" y="69174"/>
                </a:cubicBezTo>
                <a:cubicBezTo>
                  <a:pt x="49098" y="69049"/>
                  <a:pt x="49650" y="68899"/>
                  <a:pt x="50201" y="68748"/>
                </a:cubicBezTo>
                <a:cubicBezTo>
                  <a:pt x="50502" y="68648"/>
                  <a:pt x="50802" y="68573"/>
                  <a:pt x="51103" y="68473"/>
                </a:cubicBezTo>
                <a:cubicBezTo>
                  <a:pt x="51404" y="68372"/>
                  <a:pt x="51705" y="68272"/>
                  <a:pt x="51980" y="68172"/>
                </a:cubicBezTo>
                <a:lnTo>
                  <a:pt x="52056" y="68172"/>
                </a:lnTo>
                <a:cubicBezTo>
                  <a:pt x="52331" y="68072"/>
                  <a:pt x="52607" y="67971"/>
                  <a:pt x="52883" y="67871"/>
                </a:cubicBezTo>
                <a:cubicBezTo>
                  <a:pt x="53183" y="67746"/>
                  <a:pt x="53509" y="67645"/>
                  <a:pt x="53835" y="67495"/>
                </a:cubicBezTo>
                <a:cubicBezTo>
                  <a:pt x="54086" y="67395"/>
                  <a:pt x="54336" y="67295"/>
                  <a:pt x="54587" y="67194"/>
                </a:cubicBezTo>
                <a:cubicBezTo>
                  <a:pt x="54888" y="67069"/>
                  <a:pt x="55163" y="66944"/>
                  <a:pt x="55439" y="66818"/>
                </a:cubicBezTo>
                <a:cubicBezTo>
                  <a:pt x="55715" y="66693"/>
                  <a:pt x="56015" y="66568"/>
                  <a:pt x="56291" y="66417"/>
                </a:cubicBezTo>
                <a:cubicBezTo>
                  <a:pt x="56567" y="66292"/>
                  <a:pt x="56843" y="66167"/>
                  <a:pt x="57118" y="66016"/>
                </a:cubicBezTo>
                <a:cubicBezTo>
                  <a:pt x="57143" y="65991"/>
                  <a:pt x="57193" y="65991"/>
                  <a:pt x="57218" y="65966"/>
                </a:cubicBezTo>
                <a:cubicBezTo>
                  <a:pt x="57444" y="65841"/>
                  <a:pt x="57695" y="65716"/>
                  <a:pt x="57920" y="65590"/>
                </a:cubicBezTo>
                <a:cubicBezTo>
                  <a:pt x="58196" y="65440"/>
                  <a:pt x="58472" y="65290"/>
                  <a:pt x="58722" y="65139"/>
                </a:cubicBezTo>
                <a:cubicBezTo>
                  <a:pt x="58998" y="64989"/>
                  <a:pt x="59274" y="64838"/>
                  <a:pt x="59524" y="64663"/>
                </a:cubicBezTo>
                <a:cubicBezTo>
                  <a:pt x="59725" y="64538"/>
                  <a:pt x="59900" y="64437"/>
                  <a:pt x="60101" y="64312"/>
                </a:cubicBezTo>
                <a:cubicBezTo>
                  <a:pt x="60351" y="64162"/>
                  <a:pt x="60602" y="63986"/>
                  <a:pt x="60853" y="63836"/>
                </a:cubicBezTo>
                <a:cubicBezTo>
                  <a:pt x="61003" y="63736"/>
                  <a:pt x="61153" y="63610"/>
                  <a:pt x="61304" y="63510"/>
                </a:cubicBezTo>
                <a:cubicBezTo>
                  <a:pt x="61905" y="63109"/>
                  <a:pt x="62507" y="62658"/>
                  <a:pt x="63083" y="62232"/>
                </a:cubicBezTo>
                <a:cubicBezTo>
                  <a:pt x="63209" y="62107"/>
                  <a:pt x="63359" y="62006"/>
                  <a:pt x="63484" y="61906"/>
                </a:cubicBezTo>
                <a:cubicBezTo>
                  <a:pt x="63584" y="61831"/>
                  <a:pt x="63660" y="61756"/>
                  <a:pt x="63760" y="61681"/>
                </a:cubicBezTo>
                <a:cubicBezTo>
                  <a:pt x="63885" y="61580"/>
                  <a:pt x="64011" y="61455"/>
                  <a:pt x="64161" y="61355"/>
                </a:cubicBezTo>
                <a:cubicBezTo>
                  <a:pt x="64612" y="60979"/>
                  <a:pt x="65038" y="60603"/>
                  <a:pt x="65489" y="60202"/>
                </a:cubicBezTo>
                <a:cubicBezTo>
                  <a:pt x="65640" y="60051"/>
                  <a:pt x="65790" y="59901"/>
                  <a:pt x="65940" y="59776"/>
                </a:cubicBezTo>
                <a:cubicBezTo>
                  <a:pt x="66216" y="59525"/>
                  <a:pt x="66467" y="59274"/>
                  <a:pt x="66717" y="58999"/>
                </a:cubicBezTo>
                <a:cubicBezTo>
                  <a:pt x="73584" y="52132"/>
                  <a:pt x="77845" y="42658"/>
                  <a:pt x="77845" y="32131"/>
                </a:cubicBezTo>
                <a:cubicBezTo>
                  <a:pt x="77845" y="30578"/>
                  <a:pt x="77745" y="29049"/>
                  <a:pt x="77569" y="27570"/>
                </a:cubicBezTo>
                <a:cubicBezTo>
                  <a:pt x="77469" y="26818"/>
                  <a:pt x="77369" y="26066"/>
                  <a:pt x="77244" y="25339"/>
                </a:cubicBezTo>
                <a:cubicBezTo>
                  <a:pt x="77168" y="24964"/>
                  <a:pt x="77093" y="24613"/>
                  <a:pt x="77018" y="24237"/>
                </a:cubicBezTo>
                <a:cubicBezTo>
                  <a:pt x="76943" y="23861"/>
                  <a:pt x="76868" y="23510"/>
                  <a:pt x="76767" y="23159"/>
                </a:cubicBezTo>
                <a:lnTo>
                  <a:pt x="65589" y="23159"/>
                </a:lnTo>
                <a:cubicBezTo>
                  <a:pt x="57093" y="23184"/>
                  <a:pt x="48071" y="23184"/>
                  <a:pt x="44136" y="23184"/>
                </a:cubicBezTo>
                <a:cubicBezTo>
                  <a:pt x="44092" y="23184"/>
                  <a:pt x="44049" y="23185"/>
                  <a:pt x="44006" y="23185"/>
                </a:cubicBezTo>
                <a:cubicBezTo>
                  <a:pt x="40797" y="23185"/>
                  <a:pt x="39654" y="22261"/>
                  <a:pt x="40025" y="20703"/>
                </a:cubicBezTo>
                <a:cubicBezTo>
                  <a:pt x="40602" y="18397"/>
                  <a:pt x="44386" y="17044"/>
                  <a:pt x="44436" y="10728"/>
                </a:cubicBezTo>
                <a:cubicBezTo>
                  <a:pt x="44462" y="6643"/>
                  <a:pt x="41078" y="2056"/>
                  <a:pt x="36416" y="527"/>
                </a:cubicBezTo>
                <a:cubicBezTo>
                  <a:pt x="35364" y="176"/>
                  <a:pt x="34261" y="1"/>
                  <a:pt x="33133" y="1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4489536" y="1568307"/>
            <a:ext cx="1672003" cy="1011726"/>
          </a:xfrm>
          <a:custGeom>
            <a:avLst/>
            <a:gdLst/>
            <a:ahLst/>
            <a:cxnLst/>
            <a:rect l="l" t="t" r="r" b="b"/>
            <a:pathLst>
              <a:path w="99450" h="60177" extrusionOk="0">
                <a:moveTo>
                  <a:pt x="23484" y="0"/>
                </a:moveTo>
                <a:cubicBezTo>
                  <a:pt x="23434" y="5464"/>
                  <a:pt x="23409" y="16517"/>
                  <a:pt x="23359" y="21980"/>
                </a:cubicBezTo>
                <a:cubicBezTo>
                  <a:pt x="23337" y="24902"/>
                  <a:pt x="22591" y="26182"/>
                  <a:pt x="21347" y="26182"/>
                </a:cubicBezTo>
                <a:cubicBezTo>
                  <a:pt x="21182" y="26182"/>
                  <a:pt x="21009" y="26160"/>
                  <a:pt x="20828" y="26116"/>
                </a:cubicBezTo>
                <a:cubicBezTo>
                  <a:pt x="18522" y="25564"/>
                  <a:pt x="17218" y="21805"/>
                  <a:pt x="10878" y="21805"/>
                </a:cubicBezTo>
                <a:cubicBezTo>
                  <a:pt x="5890" y="21830"/>
                  <a:pt x="76" y="26943"/>
                  <a:pt x="50" y="33234"/>
                </a:cubicBezTo>
                <a:cubicBezTo>
                  <a:pt x="0" y="39484"/>
                  <a:pt x="5687" y="44562"/>
                  <a:pt x="10665" y="44562"/>
                </a:cubicBezTo>
                <a:cubicBezTo>
                  <a:pt x="10678" y="44562"/>
                  <a:pt x="10690" y="44562"/>
                  <a:pt x="10702" y="44562"/>
                </a:cubicBezTo>
                <a:cubicBezTo>
                  <a:pt x="17043" y="44537"/>
                  <a:pt x="18396" y="40777"/>
                  <a:pt x="20702" y="40201"/>
                </a:cubicBezTo>
                <a:cubicBezTo>
                  <a:pt x="20889" y="40157"/>
                  <a:pt x="21067" y="40134"/>
                  <a:pt x="21235" y="40134"/>
                </a:cubicBezTo>
                <a:cubicBezTo>
                  <a:pt x="22487" y="40134"/>
                  <a:pt x="23206" y="41395"/>
                  <a:pt x="23183" y="44311"/>
                </a:cubicBezTo>
                <a:cubicBezTo>
                  <a:pt x="23133" y="51479"/>
                  <a:pt x="23083" y="53033"/>
                  <a:pt x="23033" y="60176"/>
                </a:cubicBezTo>
                <a:lnTo>
                  <a:pt x="44462" y="60126"/>
                </a:lnTo>
                <a:cubicBezTo>
                  <a:pt x="47770" y="60101"/>
                  <a:pt x="48973" y="59174"/>
                  <a:pt x="48597" y="57595"/>
                </a:cubicBezTo>
                <a:cubicBezTo>
                  <a:pt x="48071" y="55289"/>
                  <a:pt x="44311" y="53961"/>
                  <a:pt x="44361" y="47645"/>
                </a:cubicBezTo>
                <a:cubicBezTo>
                  <a:pt x="44412" y="42657"/>
                  <a:pt x="49524" y="36868"/>
                  <a:pt x="55815" y="36843"/>
                </a:cubicBezTo>
                <a:cubicBezTo>
                  <a:pt x="62081" y="36843"/>
                  <a:pt x="67144" y="42582"/>
                  <a:pt x="67093" y="47570"/>
                </a:cubicBezTo>
                <a:cubicBezTo>
                  <a:pt x="67043" y="53910"/>
                  <a:pt x="63284" y="55264"/>
                  <a:pt x="62707" y="57544"/>
                </a:cubicBezTo>
                <a:cubicBezTo>
                  <a:pt x="62306" y="59123"/>
                  <a:pt x="63484" y="60051"/>
                  <a:pt x="66793" y="60051"/>
                </a:cubicBezTo>
                <a:lnTo>
                  <a:pt x="99449" y="60001"/>
                </a:lnTo>
                <a:cubicBezTo>
                  <a:pt x="97845" y="53334"/>
                  <a:pt x="94487" y="47369"/>
                  <a:pt x="89875" y="42607"/>
                </a:cubicBezTo>
                <a:cubicBezTo>
                  <a:pt x="83585" y="36091"/>
                  <a:pt x="74963" y="31780"/>
                  <a:pt x="65364" y="31028"/>
                </a:cubicBezTo>
                <a:cubicBezTo>
                  <a:pt x="62156" y="22131"/>
                  <a:pt x="56291" y="14386"/>
                  <a:pt x="48773" y="8923"/>
                </a:cubicBezTo>
                <a:cubicBezTo>
                  <a:pt x="41605" y="3685"/>
                  <a:pt x="32908" y="451"/>
                  <a:pt x="23484" y="0"/>
                </a:cubicBezTo>
                <a:close/>
              </a:path>
            </a:pathLst>
          </a:cu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2983547" y="1568307"/>
            <a:ext cx="1222403" cy="1404853"/>
          </a:xfrm>
          <a:custGeom>
            <a:avLst/>
            <a:gdLst/>
            <a:ahLst/>
            <a:cxnLst/>
            <a:rect l="l" t="t" r="r" b="b"/>
            <a:pathLst>
              <a:path w="72708" h="83560" extrusionOk="0">
                <a:moveTo>
                  <a:pt x="70427" y="0"/>
                </a:moveTo>
                <a:cubicBezTo>
                  <a:pt x="65991" y="0"/>
                  <a:pt x="61705" y="627"/>
                  <a:pt x="57620" y="1755"/>
                </a:cubicBezTo>
                <a:cubicBezTo>
                  <a:pt x="57545" y="1780"/>
                  <a:pt x="57470" y="1805"/>
                  <a:pt x="57395" y="1830"/>
                </a:cubicBezTo>
                <a:cubicBezTo>
                  <a:pt x="56893" y="1980"/>
                  <a:pt x="56392" y="2131"/>
                  <a:pt x="55891" y="2306"/>
                </a:cubicBezTo>
                <a:cubicBezTo>
                  <a:pt x="55866" y="2306"/>
                  <a:pt x="55841" y="2306"/>
                  <a:pt x="55816" y="2331"/>
                </a:cubicBezTo>
                <a:cubicBezTo>
                  <a:pt x="48723" y="4637"/>
                  <a:pt x="42357" y="8597"/>
                  <a:pt x="37194" y="13760"/>
                </a:cubicBezTo>
                <a:cubicBezTo>
                  <a:pt x="28698" y="22231"/>
                  <a:pt x="23409" y="34011"/>
                  <a:pt x="23409" y="46968"/>
                </a:cubicBezTo>
                <a:lnTo>
                  <a:pt x="23460" y="47394"/>
                </a:lnTo>
                <a:cubicBezTo>
                  <a:pt x="15665" y="47720"/>
                  <a:pt x="8698" y="51003"/>
                  <a:pt x="3560" y="56116"/>
                </a:cubicBezTo>
                <a:cubicBezTo>
                  <a:pt x="2256" y="57419"/>
                  <a:pt x="1053" y="58873"/>
                  <a:pt x="1" y="60402"/>
                </a:cubicBezTo>
                <a:cubicBezTo>
                  <a:pt x="10978" y="60377"/>
                  <a:pt x="24061" y="60377"/>
                  <a:pt x="28497" y="60352"/>
                </a:cubicBezTo>
                <a:cubicBezTo>
                  <a:pt x="31806" y="60352"/>
                  <a:pt x="32983" y="61279"/>
                  <a:pt x="32582" y="62858"/>
                </a:cubicBezTo>
                <a:cubicBezTo>
                  <a:pt x="32031" y="65139"/>
                  <a:pt x="28247" y="66517"/>
                  <a:pt x="28196" y="72833"/>
                </a:cubicBezTo>
                <a:cubicBezTo>
                  <a:pt x="28146" y="77809"/>
                  <a:pt x="33162" y="83560"/>
                  <a:pt x="39434" y="83560"/>
                </a:cubicBezTo>
                <a:cubicBezTo>
                  <a:pt x="39447" y="83560"/>
                  <a:pt x="39461" y="83560"/>
                  <a:pt x="39475" y="83560"/>
                </a:cubicBezTo>
                <a:cubicBezTo>
                  <a:pt x="45765" y="83535"/>
                  <a:pt x="50903" y="77770"/>
                  <a:pt x="50928" y="72783"/>
                </a:cubicBezTo>
                <a:cubicBezTo>
                  <a:pt x="50979" y="66442"/>
                  <a:pt x="47219" y="65113"/>
                  <a:pt x="46693" y="62833"/>
                </a:cubicBezTo>
                <a:cubicBezTo>
                  <a:pt x="46317" y="61254"/>
                  <a:pt x="47520" y="60301"/>
                  <a:pt x="50828" y="60301"/>
                </a:cubicBezTo>
                <a:cubicBezTo>
                  <a:pt x="57971" y="60276"/>
                  <a:pt x="65114" y="60251"/>
                  <a:pt x="72282" y="60226"/>
                </a:cubicBezTo>
                <a:lnTo>
                  <a:pt x="72432" y="44387"/>
                </a:lnTo>
                <a:cubicBezTo>
                  <a:pt x="72454" y="41484"/>
                  <a:pt x="71743" y="40202"/>
                  <a:pt x="70502" y="40202"/>
                </a:cubicBezTo>
                <a:cubicBezTo>
                  <a:pt x="70329" y="40202"/>
                  <a:pt x="70145" y="40227"/>
                  <a:pt x="69951" y="40276"/>
                </a:cubicBezTo>
                <a:cubicBezTo>
                  <a:pt x="67645" y="40828"/>
                  <a:pt x="66267" y="44612"/>
                  <a:pt x="59951" y="44612"/>
                </a:cubicBezTo>
                <a:cubicBezTo>
                  <a:pt x="59939" y="44612"/>
                  <a:pt x="59927" y="44612"/>
                  <a:pt x="59914" y="44612"/>
                </a:cubicBezTo>
                <a:cubicBezTo>
                  <a:pt x="54936" y="44612"/>
                  <a:pt x="49249" y="39534"/>
                  <a:pt x="49274" y="33284"/>
                </a:cubicBezTo>
                <a:cubicBezTo>
                  <a:pt x="49324" y="26993"/>
                  <a:pt x="55139" y="21880"/>
                  <a:pt x="60126" y="21880"/>
                </a:cubicBezTo>
                <a:cubicBezTo>
                  <a:pt x="60147" y="21880"/>
                  <a:pt x="60168" y="21880"/>
                  <a:pt x="60189" y="21880"/>
                </a:cubicBezTo>
                <a:cubicBezTo>
                  <a:pt x="66451" y="21880"/>
                  <a:pt x="67778" y="25641"/>
                  <a:pt x="70051" y="26166"/>
                </a:cubicBezTo>
                <a:cubicBezTo>
                  <a:pt x="70238" y="26210"/>
                  <a:pt x="70416" y="26233"/>
                  <a:pt x="70585" y="26233"/>
                </a:cubicBezTo>
                <a:cubicBezTo>
                  <a:pt x="71843" y="26233"/>
                  <a:pt x="72586" y="24972"/>
                  <a:pt x="72608" y="22056"/>
                </a:cubicBezTo>
                <a:lnTo>
                  <a:pt x="72708" y="76"/>
                </a:lnTo>
                <a:cubicBezTo>
                  <a:pt x="71956" y="25"/>
                  <a:pt x="71204" y="0"/>
                  <a:pt x="70427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2952612" y="3081462"/>
            <a:ext cx="1690127" cy="787985"/>
          </a:xfrm>
          <a:custGeom>
            <a:avLst/>
            <a:gdLst/>
            <a:ahLst/>
            <a:cxnLst/>
            <a:rect l="l" t="t" r="r" b="b"/>
            <a:pathLst>
              <a:path w="100528" h="46869" extrusionOk="0">
                <a:moveTo>
                  <a:pt x="77520" y="1"/>
                </a:moveTo>
                <a:lnTo>
                  <a:pt x="56041" y="76"/>
                </a:lnTo>
                <a:cubicBezTo>
                  <a:pt x="52758" y="76"/>
                  <a:pt x="51555" y="1028"/>
                  <a:pt x="51906" y="2607"/>
                </a:cubicBezTo>
                <a:cubicBezTo>
                  <a:pt x="52407" y="4713"/>
                  <a:pt x="55640" y="6016"/>
                  <a:pt x="56116" y="11154"/>
                </a:cubicBezTo>
                <a:cubicBezTo>
                  <a:pt x="56141" y="11605"/>
                  <a:pt x="56167" y="12056"/>
                  <a:pt x="56167" y="12532"/>
                </a:cubicBezTo>
                <a:cubicBezTo>
                  <a:pt x="56141" y="15314"/>
                  <a:pt x="54537" y="18347"/>
                  <a:pt x="52031" y="20477"/>
                </a:cubicBezTo>
                <a:cubicBezTo>
                  <a:pt x="51580" y="20878"/>
                  <a:pt x="51079" y="21254"/>
                  <a:pt x="50578" y="21580"/>
                </a:cubicBezTo>
                <a:cubicBezTo>
                  <a:pt x="48848" y="22658"/>
                  <a:pt x="46843" y="23334"/>
                  <a:pt x="44713" y="23334"/>
                </a:cubicBezTo>
                <a:cubicBezTo>
                  <a:pt x="44412" y="23334"/>
                  <a:pt x="44086" y="23334"/>
                  <a:pt x="43786" y="23284"/>
                </a:cubicBezTo>
                <a:cubicBezTo>
                  <a:pt x="37946" y="22783"/>
                  <a:pt x="33384" y="17344"/>
                  <a:pt x="33435" y="12607"/>
                </a:cubicBezTo>
                <a:cubicBezTo>
                  <a:pt x="33485" y="6292"/>
                  <a:pt x="37244" y="4938"/>
                  <a:pt x="37821" y="2632"/>
                </a:cubicBezTo>
                <a:cubicBezTo>
                  <a:pt x="38222" y="1053"/>
                  <a:pt x="37044" y="126"/>
                  <a:pt x="33735" y="126"/>
                </a:cubicBezTo>
                <a:lnTo>
                  <a:pt x="5239" y="176"/>
                </a:lnTo>
                <a:cubicBezTo>
                  <a:pt x="2657" y="3961"/>
                  <a:pt x="903" y="8372"/>
                  <a:pt x="277" y="13109"/>
                </a:cubicBezTo>
                <a:cubicBezTo>
                  <a:pt x="176" y="13835"/>
                  <a:pt x="101" y="14562"/>
                  <a:pt x="76" y="15314"/>
                </a:cubicBezTo>
                <a:cubicBezTo>
                  <a:pt x="26" y="15865"/>
                  <a:pt x="1" y="16442"/>
                  <a:pt x="1" y="17018"/>
                </a:cubicBezTo>
                <a:cubicBezTo>
                  <a:pt x="1" y="17244"/>
                  <a:pt x="26" y="17470"/>
                  <a:pt x="26" y="17720"/>
                </a:cubicBezTo>
                <a:cubicBezTo>
                  <a:pt x="26" y="17946"/>
                  <a:pt x="26" y="18146"/>
                  <a:pt x="51" y="18372"/>
                </a:cubicBezTo>
                <a:cubicBezTo>
                  <a:pt x="76" y="18898"/>
                  <a:pt x="101" y="19399"/>
                  <a:pt x="151" y="19926"/>
                </a:cubicBezTo>
                <a:cubicBezTo>
                  <a:pt x="176" y="20101"/>
                  <a:pt x="201" y="20302"/>
                  <a:pt x="201" y="20477"/>
                </a:cubicBezTo>
                <a:cubicBezTo>
                  <a:pt x="226" y="20652"/>
                  <a:pt x="251" y="20828"/>
                  <a:pt x="277" y="21003"/>
                </a:cubicBezTo>
                <a:cubicBezTo>
                  <a:pt x="327" y="21354"/>
                  <a:pt x="377" y="21680"/>
                  <a:pt x="427" y="22031"/>
                </a:cubicBezTo>
                <a:cubicBezTo>
                  <a:pt x="552" y="22733"/>
                  <a:pt x="703" y="23434"/>
                  <a:pt x="878" y="24111"/>
                </a:cubicBezTo>
                <a:cubicBezTo>
                  <a:pt x="2181" y="29500"/>
                  <a:pt x="4988" y="34337"/>
                  <a:pt x="8798" y="38146"/>
                </a:cubicBezTo>
                <a:cubicBezTo>
                  <a:pt x="8973" y="38322"/>
                  <a:pt x="9149" y="38497"/>
                  <a:pt x="9324" y="38673"/>
                </a:cubicBezTo>
                <a:cubicBezTo>
                  <a:pt x="9550" y="38848"/>
                  <a:pt x="9750" y="39049"/>
                  <a:pt x="9951" y="39249"/>
                </a:cubicBezTo>
                <a:cubicBezTo>
                  <a:pt x="10602" y="39826"/>
                  <a:pt x="11304" y="40402"/>
                  <a:pt x="12006" y="40928"/>
                </a:cubicBezTo>
                <a:cubicBezTo>
                  <a:pt x="12056" y="40978"/>
                  <a:pt x="12131" y="41029"/>
                  <a:pt x="12181" y="41054"/>
                </a:cubicBezTo>
                <a:cubicBezTo>
                  <a:pt x="12607" y="41379"/>
                  <a:pt x="13059" y="41705"/>
                  <a:pt x="13510" y="42006"/>
                </a:cubicBezTo>
                <a:lnTo>
                  <a:pt x="13535" y="42006"/>
                </a:lnTo>
                <a:cubicBezTo>
                  <a:pt x="14211" y="42457"/>
                  <a:pt x="14913" y="42858"/>
                  <a:pt x="15615" y="43259"/>
                </a:cubicBezTo>
                <a:cubicBezTo>
                  <a:pt x="15690" y="43284"/>
                  <a:pt x="15740" y="43309"/>
                  <a:pt x="15790" y="43334"/>
                </a:cubicBezTo>
                <a:cubicBezTo>
                  <a:pt x="19976" y="45590"/>
                  <a:pt x="24788" y="46868"/>
                  <a:pt x="29876" y="46868"/>
                </a:cubicBezTo>
                <a:cubicBezTo>
                  <a:pt x="35064" y="46868"/>
                  <a:pt x="40402" y="46818"/>
                  <a:pt x="45765" y="46768"/>
                </a:cubicBezTo>
                <a:cubicBezTo>
                  <a:pt x="46442" y="46743"/>
                  <a:pt x="47144" y="46743"/>
                  <a:pt x="47821" y="46718"/>
                </a:cubicBezTo>
                <a:lnTo>
                  <a:pt x="49375" y="46718"/>
                </a:lnTo>
                <a:cubicBezTo>
                  <a:pt x="50126" y="46693"/>
                  <a:pt x="50853" y="46693"/>
                  <a:pt x="51605" y="46668"/>
                </a:cubicBezTo>
                <a:cubicBezTo>
                  <a:pt x="60026" y="46542"/>
                  <a:pt x="68598" y="46417"/>
                  <a:pt x="77144" y="46317"/>
                </a:cubicBezTo>
                <a:cubicBezTo>
                  <a:pt x="77169" y="45490"/>
                  <a:pt x="77169" y="36818"/>
                  <a:pt x="77169" y="35966"/>
                </a:cubicBezTo>
                <a:cubicBezTo>
                  <a:pt x="77191" y="33044"/>
                  <a:pt x="77937" y="31764"/>
                  <a:pt x="79181" y="31764"/>
                </a:cubicBezTo>
                <a:cubicBezTo>
                  <a:pt x="79346" y="31764"/>
                  <a:pt x="79519" y="31787"/>
                  <a:pt x="79701" y="31830"/>
                </a:cubicBezTo>
                <a:cubicBezTo>
                  <a:pt x="82006" y="32382"/>
                  <a:pt x="83310" y="36141"/>
                  <a:pt x="89650" y="36141"/>
                </a:cubicBezTo>
                <a:cubicBezTo>
                  <a:pt x="94638" y="36116"/>
                  <a:pt x="100452" y="31003"/>
                  <a:pt x="100478" y="24738"/>
                </a:cubicBezTo>
                <a:cubicBezTo>
                  <a:pt x="100528" y="18447"/>
                  <a:pt x="94788" y="13384"/>
                  <a:pt x="89826" y="13384"/>
                </a:cubicBezTo>
                <a:cubicBezTo>
                  <a:pt x="83485" y="13409"/>
                  <a:pt x="82107" y="17194"/>
                  <a:pt x="79826" y="17745"/>
                </a:cubicBezTo>
                <a:cubicBezTo>
                  <a:pt x="79639" y="17790"/>
                  <a:pt x="79461" y="17812"/>
                  <a:pt x="79293" y="17812"/>
                </a:cubicBezTo>
                <a:cubicBezTo>
                  <a:pt x="78041" y="17812"/>
                  <a:pt x="77323" y="16552"/>
                  <a:pt x="77345" y="13635"/>
                </a:cubicBezTo>
                <a:cubicBezTo>
                  <a:pt x="77395" y="6492"/>
                  <a:pt x="77445" y="7169"/>
                  <a:pt x="77520" y="1"/>
                </a:cubicBezTo>
                <a:close/>
              </a:path>
            </a:pathLst>
          </a:cu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9"/>
          <p:cNvGrpSpPr/>
          <p:nvPr/>
        </p:nvGrpSpPr>
        <p:grpSpPr>
          <a:xfrm>
            <a:off x="2155175" y="3208994"/>
            <a:ext cx="587400" cy="587400"/>
            <a:chOff x="2155175" y="3208994"/>
            <a:chExt cx="587400" cy="587400"/>
          </a:xfrm>
        </p:grpSpPr>
        <p:sp>
          <p:nvSpPr>
            <p:cNvPr id="141" name="Google Shape;141;p19"/>
            <p:cNvSpPr/>
            <p:nvPr/>
          </p:nvSpPr>
          <p:spPr>
            <a:xfrm>
              <a:off x="2155175" y="3208994"/>
              <a:ext cx="587400" cy="587400"/>
            </a:xfrm>
            <a:prstGeom prst="ellipse">
              <a:avLst/>
            </a:prstGeom>
            <a:gradFill>
              <a:gsLst>
                <a:gs pos="0">
                  <a:srgbClr val="58CBDF"/>
                </a:gs>
                <a:gs pos="100000">
                  <a:srgbClr val="23819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2265462" y="3349425"/>
              <a:ext cx="366813" cy="306555"/>
            </a:xfrm>
            <a:custGeom>
              <a:avLst/>
              <a:gdLst/>
              <a:ahLst/>
              <a:cxnLst/>
              <a:rect l="l" t="t" r="r" b="b"/>
              <a:pathLst>
                <a:path w="10452" h="8735" extrusionOk="0">
                  <a:moveTo>
                    <a:pt x="4213" y="1933"/>
                  </a:moveTo>
                  <a:cubicBezTo>
                    <a:pt x="4371" y="1933"/>
                    <a:pt x="4466" y="2059"/>
                    <a:pt x="4466" y="2186"/>
                  </a:cubicBezTo>
                  <a:cubicBezTo>
                    <a:pt x="4466" y="2313"/>
                    <a:pt x="4371" y="2439"/>
                    <a:pt x="4213" y="2439"/>
                  </a:cubicBezTo>
                  <a:cubicBezTo>
                    <a:pt x="3769" y="2439"/>
                    <a:pt x="3389" y="2788"/>
                    <a:pt x="3389" y="3263"/>
                  </a:cubicBezTo>
                  <a:cubicBezTo>
                    <a:pt x="3389" y="3390"/>
                    <a:pt x="3262" y="3516"/>
                    <a:pt x="3136" y="3516"/>
                  </a:cubicBezTo>
                  <a:cubicBezTo>
                    <a:pt x="3009" y="3516"/>
                    <a:pt x="2882" y="3390"/>
                    <a:pt x="2882" y="3263"/>
                  </a:cubicBezTo>
                  <a:cubicBezTo>
                    <a:pt x="2914" y="2535"/>
                    <a:pt x="3484" y="1933"/>
                    <a:pt x="4213" y="1933"/>
                  </a:cubicBezTo>
                  <a:close/>
                  <a:moveTo>
                    <a:pt x="7020" y="3147"/>
                  </a:moveTo>
                  <a:cubicBezTo>
                    <a:pt x="7073" y="3147"/>
                    <a:pt x="7121" y="3162"/>
                    <a:pt x="7158" y="3200"/>
                  </a:cubicBezTo>
                  <a:cubicBezTo>
                    <a:pt x="7221" y="3263"/>
                    <a:pt x="7253" y="3358"/>
                    <a:pt x="7221" y="3421"/>
                  </a:cubicBezTo>
                  <a:cubicBezTo>
                    <a:pt x="7094" y="4150"/>
                    <a:pt x="6493" y="4720"/>
                    <a:pt x="5764" y="4846"/>
                  </a:cubicBezTo>
                  <a:cubicBezTo>
                    <a:pt x="5543" y="5416"/>
                    <a:pt x="5004" y="5796"/>
                    <a:pt x="4403" y="5796"/>
                  </a:cubicBezTo>
                  <a:cubicBezTo>
                    <a:pt x="4244" y="5796"/>
                    <a:pt x="4149" y="5670"/>
                    <a:pt x="4149" y="5543"/>
                  </a:cubicBezTo>
                  <a:cubicBezTo>
                    <a:pt x="4149" y="5416"/>
                    <a:pt x="4276" y="5290"/>
                    <a:pt x="4403" y="5290"/>
                  </a:cubicBezTo>
                  <a:cubicBezTo>
                    <a:pt x="4751" y="5290"/>
                    <a:pt x="5068" y="5131"/>
                    <a:pt x="5226" y="4815"/>
                  </a:cubicBezTo>
                  <a:cubicBezTo>
                    <a:pt x="4846" y="4751"/>
                    <a:pt x="4466" y="4561"/>
                    <a:pt x="4213" y="4276"/>
                  </a:cubicBezTo>
                  <a:cubicBezTo>
                    <a:pt x="4118" y="4181"/>
                    <a:pt x="4118" y="4023"/>
                    <a:pt x="4213" y="3928"/>
                  </a:cubicBezTo>
                  <a:cubicBezTo>
                    <a:pt x="4271" y="3884"/>
                    <a:pt x="4330" y="3860"/>
                    <a:pt x="4386" y="3860"/>
                  </a:cubicBezTo>
                  <a:cubicBezTo>
                    <a:pt x="4450" y="3860"/>
                    <a:pt x="4510" y="3892"/>
                    <a:pt x="4561" y="3960"/>
                  </a:cubicBezTo>
                  <a:cubicBezTo>
                    <a:pt x="4814" y="4213"/>
                    <a:pt x="5163" y="4371"/>
                    <a:pt x="5511" y="4371"/>
                  </a:cubicBezTo>
                  <a:cubicBezTo>
                    <a:pt x="6113" y="4371"/>
                    <a:pt x="6651" y="3928"/>
                    <a:pt x="6746" y="3326"/>
                  </a:cubicBezTo>
                  <a:cubicBezTo>
                    <a:pt x="6778" y="3263"/>
                    <a:pt x="6841" y="3168"/>
                    <a:pt x="6904" y="3168"/>
                  </a:cubicBezTo>
                  <a:cubicBezTo>
                    <a:pt x="6944" y="3155"/>
                    <a:pt x="6983" y="3147"/>
                    <a:pt x="7020" y="3147"/>
                  </a:cubicBezTo>
                  <a:close/>
                  <a:moveTo>
                    <a:pt x="6113" y="1"/>
                  </a:moveTo>
                  <a:cubicBezTo>
                    <a:pt x="5994" y="1"/>
                    <a:pt x="5875" y="33"/>
                    <a:pt x="5764" y="96"/>
                  </a:cubicBezTo>
                  <a:cubicBezTo>
                    <a:pt x="5543" y="223"/>
                    <a:pt x="5416" y="444"/>
                    <a:pt x="5416" y="698"/>
                  </a:cubicBezTo>
                  <a:cubicBezTo>
                    <a:pt x="5416" y="856"/>
                    <a:pt x="5321" y="951"/>
                    <a:pt x="5163" y="951"/>
                  </a:cubicBezTo>
                  <a:cubicBezTo>
                    <a:pt x="5036" y="951"/>
                    <a:pt x="4941" y="856"/>
                    <a:pt x="4941" y="698"/>
                  </a:cubicBezTo>
                  <a:cubicBezTo>
                    <a:pt x="4941" y="571"/>
                    <a:pt x="4973" y="413"/>
                    <a:pt x="5004" y="286"/>
                  </a:cubicBezTo>
                  <a:cubicBezTo>
                    <a:pt x="4751" y="128"/>
                    <a:pt x="4466" y="33"/>
                    <a:pt x="4149" y="33"/>
                  </a:cubicBezTo>
                  <a:cubicBezTo>
                    <a:pt x="3452" y="33"/>
                    <a:pt x="2851" y="476"/>
                    <a:pt x="2661" y="1173"/>
                  </a:cubicBezTo>
                  <a:cubicBezTo>
                    <a:pt x="2635" y="1278"/>
                    <a:pt x="2543" y="1339"/>
                    <a:pt x="2440" y="1339"/>
                  </a:cubicBezTo>
                  <a:cubicBezTo>
                    <a:pt x="2419" y="1339"/>
                    <a:pt x="2397" y="1337"/>
                    <a:pt x="2376" y="1331"/>
                  </a:cubicBezTo>
                  <a:cubicBezTo>
                    <a:pt x="2249" y="1299"/>
                    <a:pt x="2186" y="1173"/>
                    <a:pt x="2186" y="1046"/>
                  </a:cubicBezTo>
                  <a:cubicBezTo>
                    <a:pt x="2217" y="951"/>
                    <a:pt x="2249" y="856"/>
                    <a:pt x="2281" y="793"/>
                  </a:cubicBezTo>
                  <a:cubicBezTo>
                    <a:pt x="2217" y="761"/>
                    <a:pt x="2154" y="761"/>
                    <a:pt x="2091" y="761"/>
                  </a:cubicBezTo>
                  <a:cubicBezTo>
                    <a:pt x="1616" y="761"/>
                    <a:pt x="1204" y="1109"/>
                    <a:pt x="1141" y="1584"/>
                  </a:cubicBezTo>
                  <a:cubicBezTo>
                    <a:pt x="1489" y="1616"/>
                    <a:pt x="1806" y="1774"/>
                    <a:pt x="1996" y="2059"/>
                  </a:cubicBezTo>
                  <a:cubicBezTo>
                    <a:pt x="2091" y="2186"/>
                    <a:pt x="2059" y="2313"/>
                    <a:pt x="1964" y="2408"/>
                  </a:cubicBezTo>
                  <a:cubicBezTo>
                    <a:pt x="1925" y="2434"/>
                    <a:pt x="1874" y="2449"/>
                    <a:pt x="1822" y="2449"/>
                  </a:cubicBezTo>
                  <a:cubicBezTo>
                    <a:pt x="1749" y="2449"/>
                    <a:pt x="1671" y="2419"/>
                    <a:pt x="1616" y="2344"/>
                  </a:cubicBezTo>
                  <a:cubicBezTo>
                    <a:pt x="1502" y="2203"/>
                    <a:pt x="1338" y="2086"/>
                    <a:pt x="1146" y="2086"/>
                  </a:cubicBezTo>
                  <a:cubicBezTo>
                    <a:pt x="1123" y="2086"/>
                    <a:pt x="1100" y="2088"/>
                    <a:pt x="1077" y="2091"/>
                  </a:cubicBezTo>
                  <a:cubicBezTo>
                    <a:pt x="761" y="2091"/>
                    <a:pt x="476" y="2281"/>
                    <a:pt x="412" y="2598"/>
                  </a:cubicBezTo>
                  <a:cubicBezTo>
                    <a:pt x="317" y="2883"/>
                    <a:pt x="444" y="3200"/>
                    <a:pt x="729" y="3358"/>
                  </a:cubicBezTo>
                  <a:cubicBezTo>
                    <a:pt x="824" y="3421"/>
                    <a:pt x="856" y="3580"/>
                    <a:pt x="792" y="3706"/>
                  </a:cubicBezTo>
                  <a:cubicBezTo>
                    <a:pt x="751" y="3768"/>
                    <a:pt x="671" y="3803"/>
                    <a:pt x="593" y="3803"/>
                  </a:cubicBezTo>
                  <a:cubicBezTo>
                    <a:pt x="551" y="3803"/>
                    <a:pt x="509" y="3792"/>
                    <a:pt x="476" y="3770"/>
                  </a:cubicBezTo>
                  <a:cubicBezTo>
                    <a:pt x="381" y="3706"/>
                    <a:pt x="286" y="3643"/>
                    <a:pt x="191" y="3548"/>
                  </a:cubicBezTo>
                  <a:cubicBezTo>
                    <a:pt x="64" y="3801"/>
                    <a:pt x="1" y="4086"/>
                    <a:pt x="1" y="4371"/>
                  </a:cubicBezTo>
                  <a:cubicBezTo>
                    <a:pt x="1" y="5416"/>
                    <a:pt x="856" y="6271"/>
                    <a:pt x="1932" y="6271"/>
                  </a:cubicBezTo>
                  <a:cubicBezTo>
                    <a:pt x="2059" y="6271"/>
                    <a:pt x="2217" y="6240"/>
                    <a:pt x="2376" y="6208"/>
                  </a:cubicBezTo>
                  <a:cubicBezTo>
                    <a:pt x="2344" y="6081"/>
                    <a:pt x="2344" y="5986"/>
                    <a:pt x="2344" y="5860"/>
                  </a:cubicBezTo>
                  <a:cubicBezTo>
                    <a:pt x="2344" y="5828"/>
                    <a:pt x="2344" y="5828"/>
                    <a:pt x="2344" y="5796"/>
                  </a:cubicBezTo>
                  <a:cubicBezTo>
                    <a:pt x="1806" y="5796"/>
                    <a:pt x="1394" y="5353"/>
                    <a:pt x="1394" y="4815"/>
                  </a:cubicBezTo>
                  <a:cubicBezTo>
                    <a:pt x="1394" y="4688"/>
                    <a:pt x="1521" y="4593"/>
                    <a:pt x="1647" y="4593"/>
                  </a:cubicBezTo>
                  <a:cubicBezTo>
                    <a:pt x="1711" y="4593"/>
                    <a:pt x="1774" y="4593"/>
                    <a:pt x="1806" y="4656"/>
                  </a:cubicBezTo>
                  <a:cubicBezTo>
                    <a:pt x="1869" y="4688"/>
                    <a:pt x="1869" y="4751"/>
                    <a:pt x="1869" y="4815"/>
                  </a:cubicBezTo>
                  <a:cubicBezTo>
                    <a:pt x="1869" y="4973"/>
                    <a:pt x="1932" y="5100"/>
                    <a:pt x="2027" y="5195"/>
                  </a:cubicBezTo>
                  <a:cubicBezTo>
                    <a:pt x="2106" y="5273"/>
                    <a:pt x="2227" y="5330"/>
                    <a:pt x="2338" y="5330"/>
                  </a:cubicBezTo>
                  <a:cubicBezTo>
                    <a:pt x="2362" y="5330"/>
                    <a:pt x="2385" y="5327"/>
                    <a:pt x="2407" y="5321"/>
                  </a:cubicBezTo>
                  <a:cubicBezTo>
                    <a:pt x="2439" y="5195"/>
                    <a:pt x="2502" y="5036"/>
                    <a:pt x="2597" y="4910"/>
                  </a:cubicBezTo>
                  <a:cubicBezTo>
                    <a:pt x="2629" y="4846"/>
                    <a:pt x="2724" y="4783"/>
                    <a:pt x="2787" y="4783"/>
                  </a:cubicBezTo>
                  <a:cubicBezTo>
                    <a:pt x="2882" y="4783"/>
                    <a:pt x="2977" y="4846"/>
                    <a:pt x="3009" y="4910"/>
                  </a:cubicBezTo>
                  <a:cubicBezTo>
                    <a:pt x="3041" y="5005"/>
                    <a:pt x="3041" y="5100"/>
                    <a:pt x="3009" y="5163"/>
                  </a:cubicBezTo>
                  <a:cubicBezTo>
                    <a:pt x="2787" y="5511"/>
                    <a:pt x="2756" y="5923"/>
                    <a:pt x="2882" y="6303"/>
                  </a:cubicBezTo>
                  <a:cubicBezTo>
                    <a:pt x="3041" y="6746"/>
                    <a:pt x="3421" y="7095"/>
                    <a:pt x="3896" y="7190"/>
                  </a:cubicBezTo>
                  <a:cubicBezTo>
                    <a:pt x="3964" y="7199"/>
                    <a:pt x="4033" y="7203"/>
                    <a:pt x="4101" y="7203"/>
                  </a:cubicBezTo>
                  <a:cubicBezTo>
                    <a:pt x="4505" y="7203"/>
                    <a:pt x="4892" y="7045"/>
                    <a:pt x="5163" y="6746"/>
                  </a:cubicBezTo>
                  <a:cubicBezTo>
                    <a:pt x="5258" y="6651"/>
                    <a:pt x="5353" y="6651"/>
                    <a:pt x="5448" y="6651"/>
                  </a:cubicBezTo>
                  <a:cubicBezTo>
                    <a:pt x="5693" y="6774"/>
                    <a:pt x="5958" y="6821"/>
                    <a:pt x="6227" y="6821"/>
                  </a:cubicBezTo>
                  <a:cubicBezTo>
                    <a:pt x="6304" y="6821"/>
                    <a:pt x="6383" y="6817"/>
                    <a:pt x="6461" y="6810"/>
                  </a:cubicBezTo>
                  <a:cubicBezTo>
                    <a:pt x="6651" y="6810"/>
                    <a:pt x="6841" y="6778"/>
                    <a:pt x="6999" y="6715"/>
                  </a:cubicBezTo>
                  <a:cubicBezTo>
                    <a:pt x="7025" y="6706"/>
                    <a:pt x="7048" y="6702"/>
                    <a:pt x="7070" y="6702"/>
                  </a:cubicBezTo>
                  <a:cubicBezTo>
                    <a:pt x="7128" y="6702"/>
                    <a:pt x="7175" y="6732"/>
                    <a:pt x="7221" y="6778"/>
                  </a:cubicBezTo>
                  <a:cubicBezTo>
                    <a:pt x="7284" y="6841"/>
                    <a:pt x="7316" y="6936"/>
                    <a:pt x="7316" y="7000"/>
                  </a:cubicBezTo>
                  <a:cubicBezTo>
                    <a:pt x="7284" y="7095"/>
                    <a:pt x="7221" y="7158"/>
                    <a:pt x="7126" y="7190"/>
                  </a:cubicBezTo>
                  <a:cubicBezTo>
                    <a:pt x="6968" y="7221"/>
                    <a:pt x="6778" y="7253"/>
                    <a:pt x="6619" y="7285"/>
                  </a:cubicBezTo>
                  <a:cubicBezTo>
                    <a:pt x="6714" y="7570"/>
                    <a:pt x="6968" y="7792"/>
                    <a:pt x="7696" y="8013"/>
                  </a:cubicBezTo>
                  <a:cubicBezTo>
                    <a:pt x="8013" y="8108"/>
                    <a:pt x="8298" y="8330"/>
                    <a:pt x="8520" y="8583"/>
                  </a:cubicBezTo>
                  <a:cubicBezTo>
                    <a:pt x="8612" y="8676"/>
                    <a:pt x="8739" y="8735"/>
                    <a:pt x="8862" y="8735"/>
                  </a:cubicBezTo>
                  <a:cubicBezTo>
                    <a:pt x="8907" y="8735"/>
                    <a:pt x="8952" y="8727"/>
                    <a:pt x="8995" y="8710"/>
                  </a:cubicBezTo>
                  <a:cubicBezTo>
                    <a:pt x="9121" y="8647"/>
                    <a:pt x="9216" y="8488"/>
                    <a:pt x="9216" y="8362"/>
                  </a:cubicBezTo>
                  <a:cubicBezTo>
                    <a:pt x="9216" y="8298"/>
                    <a:pt x="9216" y="8267"/>
                    <a:pt x="9216" y="8235"/>
                  </a:cubicBezTo>
                  <a:cubicBezTo>
                    <a:pt x="9153" y="8045"/>
                    <a:pt x="9058" y="7855"/>
                    <a:pt x="8963" y="7665"/>
                  </a:cubicBezTo>
                  <a:cubicBezTo>
                    <a:pt x="8773" y="7760"/>
                    <a:pt x="8583" y="7792"/>
                    <a:pt x="8393" y="7823"/>
                  </a:cubicBezTo>
                  <a:lnTo>
                    <a:pt x="8330" y="7823"/>
                  </a:lnTo>
                  <a:cubicBezTo>
                    <a:pt x="8203" y="7823"/>
                    <a:pt x="8108" y="7728"/>
                    <a:pt x="8108" y="7602"/>
                  </a:cubicBezTo>
                  <a:cubicBezTo>
                    <a:pt x="8108" y="7475"/>
                    <a:pt x="8171" y="7380"/>
                    <a:pt x="8298" y="7348"/>
                  </a:cubicBezTo>
                  <a:cubicBezTo>
                    <a:pt x="8868" y="7253"/>
                    <a:pt x="9375" y="6936"/>
                    <a:pt x="9691" y="6430"/>
                  </a:cubicBezTo>
                  <a:lnTo>
                    <a:pt x="9691" y="6430"/>
                  </a:lnTo>
                  <a:cubicBezTo>
                    <a:pt x="9467" y="6514"/>
                    <a:pt x="9237" y="6555"/>
                    <a:pt x="9008" y="6555"/>
                  </a:cubicBezTo>
                  <a:cubicBezTo>
                    <a:pt x="8720" y="6555"/>
                    <a:pt x="8436" y="6490"/>
                    <a:pt x="8171" y="6366"/>
                  </a:cubicBezTo>
                  <a:cubicBezTo>
                    <a:pt x="8045" y="6271"/>
                    <a:pt x="7918" y="6208"/>
                    <a:pt x="7791" y="6113"/>
                  </a:cubicBezTo>
                  <a:cubicBezTo>
                    <a:pt x="7668" y="6162"/>
                    <a:pt x="7541" y="6186"/>
                    <a:pt x="7416" y="6186"/>
                  </a:cubicBezTo>
                  <a:cubicBezTo>
                    <a:pt x="7057" y="6186"/>
                    <a:pt x="6712" y="5990"/>
                    <a:pt x="6524" y="5638"/>
                  </a:cubicBezTo>
                  <a:cubicBezTo>
                    <a:pt x="6461" y="5511"/>
                    <a:pt x="6524" y="5385"/>
                    <a:pt x="6651" y="5321"/>
                  </a:cubicBezTo>
                  <a:cubicBezTo>
                    <a:pt x="6683" y="5300"/>
                    <a:pt x="6721" y="5290"/>
                    <a:pt x="6761" y="5290"/>
                  </a:cubicBezTo>
                  <a:cubicBezTo>
                    <a:pt x="6841" y="5290"/>
                    <a:pt x="6926" y="5332"/>
                    <a:pt x="6968" y="5416"/>
                  </a:cubicBezTo>
                  <a:cubicBezTo>
                    <a:pt x="7031" y="5543"/>
                    <a:pt x="7158" y="5638"/>
                    <a:pt x="7284" y="5670"/>
                  </a:cubicBezTo>
                  <a:cubicBezTo>
                    <a:pt x="7342" y="5681"/>
                    <a:pt x="7396" y="5689"/>
                    <a:pt x="7447" y="5689"/>
                  </a:cubicBezTo>
                  <a:cubicBezTo>
                    <a:pt x="7536" y="5689"/>
                    <a:pt x="7616" y="5667"/>
                    <a:pt x="7696" y="5606"/>
                  </a:cubicBezTo>
                  <a:cubicBezTo>
                    <a:pt x="7918" y="5480"/>
                    <a:pt x="7981" y="5195"/>
                    <a:pt x="7855" y="4973"/>
                  </a:cubicBezTo>
                  <a:cubicBezTo>
                    <a:pt x="7823" y="4846"/>
                    <a:pt x="7855" y="4720"/>
                    <a:pt x="7981" y="4656"/>
                  </a:cubicBezTo>
                  <a:cubicBezTo>
                    <a:pt x="8023" y="4635"/>
                    <a:pt x="8066" y="4625"/>
                    <a:pt x="8106" y="4625"/>
                  </a:cubicBezTo>
                  <a:cubicBezTo>
                    <a:pt x="8185" y="4625"/>
                    <a:pt x="8256" y="4667"/>
                    <a:pt x="8298" y="4751"/>
                  </a:cubicBezTo>
                  <a:cubicBezTo>
                    <a:pt x="8456" y="5100"/>
                    <a:pt x="8425" y="5511"/>
                    <a:pt x="8203" y="5796"/>
                  </a:cubicBezTo>
                  <a:cubicBezTo>
                    <a:pt x="8266" y="5860"/>
                    <a:pt x="8330" y="5891"/>
                    <a:pt x="8393" y="5923"/>
                  </a:cubicBezTo>
                  <a:cubicBezTo>
                    <a:pt x="8587" y="6026"/>
                    <a:pt x="8798" y="6075"/>
                    <a:pt x="9008" y="6075"/>
                  </a:cubicBezTo>
                  <a:cubicBezTo>
                    <a:pt x="9379" y="6075"/>
                    <a:pt x="9745" y="5921"/>
                    <a:pt x="10008" y="5638"/>
                  </a:cubicBezTo>
                  <a:cubicBezTo>
                    <a:pt x="10356" y="5258"/>
                    <a:pt x="10451" y="4688"/>
                    <a:pt x="10230" y="4213"/>
                  </a:cubicBezTo>
                  <a:lnTo>
                    <a:pt x="10230" y="4213"/>
                  </a:lnTo>
                  <a:cubicBezTo>
                    <a:pt x="10166" y="4276"/>
                    <a:pt x="10071" y="4340"/>
                    <a:pt x="9976" y="4403"/>
                  </a:cubicBezTo>
                  <a:cubicBezTo>
                    <a:pt x="9946" y="4410"/>
                    <a:pt x="9915" y="4414"/>
                    <a:pt x="9883" y="4414"/>
                  </a:cubicBezTo>
                  <a:cubicBezTo>
                    <a:pt x="9782" y="4414"/>
                    <a:pt x="9684" y="4373"/>
                    <a:pt x="9660" y="4276"/>
                  </a:cubicBezTo>
                  <a:cubicBezTo>
                    <a:pt x="9596" y="4150"/>
                    <a:pt x="9628" y="4023"/>
                    <a:pt x="9755" y="3960"/>
                  </a:cubicBezTo>
                  <a:cubicBezTo>
                    <a:pt x="9881" y="3896"/>
                    <a:pt x="10008" y="3801"/>
                    <a:pt x="10071" y="3675"/>
                  </a:cubicBezTo>
                  <a:cubicBezTo>
                    <a:pt x="10230" y="3390"/>
                    <a:pt x="10166" y="3010"/>
                    <a:pt x="9945" y="2820"/>
                  </a:cubicBezTo>
                  <a:cubicBezTo>
                    <a:pt x="9803" y="2696"/>
                    <a:pt x="9623" y="2631"/>
                    <a:pt x="9447" y="2631"/>
                  </a:cubicBezTo>
                  <a:cubicBezTo>
                    <a:pt x="9307" y="2631"/>
                    <a:pt x="9170" y="2672"/>
                    <a:pt x="9058" y="2756"/>
                  </a:cubicBezTo>
                  <a:cubicBezTo>
                    <a:pt x="9018" y="2796"/>
                    <a:pt x="8967" y="2814"/>
                    <a:pt x="8915" y="2814"/>
                  </a:cubicBezTo>
                  <a:cubicBezTo>
                    <a:pt x="8841" y="2814"/>
                    <a:pt x="8765" y="2780"/>
                    <a:pt x="8710" y="2725"/>
                  </a:cubicBezTo>
                  <a:cubicBezTo>
                    <a:pt x="8646" y="2630"/>
                    <a:pt x="8646" y="2471"/>
                    <a:pt x="8773" y="2376"/>
                  </a:cubicBezTo>
                  <a:cubicBezTo>
                    <a:pt x="8900" y="2281"/>
                    <a:pt x="9026" y="2218"/>
                    <a:pt x="9185" y="2186"/>
                  </a:cubicBezTo>
                  <a:cubicBezTo>
                    <a:pt x="8995" y="1268"/>
                    <a:pt x="8203" y="603"/>
                    <a:pt x="7284" y="571"/>
                  </a:cubicBezTo>
                  <a:cubicBezTo>
                    <a:pt x="7284" y="634"/>
                    <a:pt x="7284" y="666"/>
                    <a:pt x="7284" y="698"/>
                  </a:cubicBezTo>
                  <a:cubicBezTo>
                    <a:pt x="7284" y="856"/>
                    <a:pt x="7189" y="951"/>
                    <a:pt x="7031" y="951"/>
                  </a:cubicBezTo>
                  <a:cubicBezTo>
                    <a:pt x="6904" y="951"/>
                    <a:pt x="6809" y="856"/>
                    <a:pt x="6809" y="698"/>
                  </a:cubicBezTo>
                  <a:cubicBezTo>
                    <a:pt x="6809" y="444"/>
                    <a:pt x="6683" y="223"/>
                    <a:pt x="6461" y="96"/>
                  </a:cubicBezTo>
                  <a:cubicBezTo>
                    <a:pt x="6350" y="33"/>
                    <a:pt x="6231" y="1"/>
                    <a:pt x="6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9"/>
          <p:cNvGrpSpPr/>
          <p:nvPr/>
        </p:nvGrpSpPr>
        <p:grpSpPr>
          <a:xfrm>
            <a:off x="6396525" y="3208994"/>
            <a:ext cx="587400" cy="587400"/>
            <a:chOff x="6396525" y="3208994"/>
            <a:chExt cx="587400" cy="587400"/>
          </a:xfrm>
        </p:grpSpPr>
        <p:sp>
          <p:nvSpPr>
            <p:cNvPr id="144" name="Google Shape;144;p19"/>
            <p:cNvSpPr/>
            <p:nvPr/>
          </p:nvSpPr>
          <p:spPr>
            <a:xfrm>
              <a:off x="6396525" y="3208994"/>
              <a:ext cx="587400" cy="587400"/>
            </a:xfrm>
            <a:prstGeom prst="ellipse">
              <a:avLst/>
            </a:prstGeom>
            <a:gradFill>
              <a:gsLst>
                <a:gs pos="0">
                  <a:srgbClr val="ADD8EB"/>
                </a:gs>
                <a:gs pos="100000">
                  <a:srgbClr val="4BA4C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6536953" y="3345249"/>
              <a:ext cx="306547" cy="306582"/>
            </a:xfrm>
            <a:custGeom>
              <a:avLst/>
              <a:gdLst/>
              <a:ahLst/>
              <a:cxnLst/>
              <a:rect l="l" t="t" r="r" b="b"/>
              <a:pathLst>
                <a:path w="8741" h="8742" extrusionOk="0">
                  <a:moveTo>
                    <a:pt x="4371" y="2471"/>
                  </a:moveTo>
                  <a:cubicBezTo>
                    <a:pt x="5416" y="2471"/>
                    <a:pt x="6271" y="3326"/>
                    <a:pt x="6271" y="4371"/>
                  </a:cubicBezTo>
                  <a:cubicBezTo>
                    <a:pt x="6271" y="5416"/>
                    <a:pt x="5416" y="6271"/>
                    <a:pt x="4371" y="6271"/>
                  </a:cubicBezTo>
                  <a:cubicBezTo>
                    <a:pt x="3326" y="6271"/>
                    <a:pt x="2471" y="5416"/>
                    <a:pt x="2471" y="4371"/>
                  </a:cubicBezTo>
                  <a:cubicBezTo>
                    <a:pt x="2471" y="3326"/>
                    <a:pt x="3326" y="2471"/>
                    <a:pt x="4371" y="2471"/>
                  </a:cubicBezTo>
                  <a:close/>
                  <a:moveTo>
                    <a:pt x="4086" y="1"/>
                  </a:moveTo>
                  <a:cubicBezTo>
                    <a:pt x="3642" y="1"/>
                    <a:pt x="3294" y="349"/>
                    <a:pt x="3294" y="793"/>
                  </a:cubicBezTo>
                  <a:lnTo>
                    <a:pt x="3294" y="983"/>
                  </a:lnTo>
                  <a:cubicBezTo>
                    <a:pt x="3104" y="1046"/>
                    <a:pt x="2914" y="1141"/>
                    <a:pt x="2756" y="1204"/>
                  </a:cubicBezTo>
                  <a:lnTo>
                    <a:pt x="2629" y="1078"/>
                  </a:lnTo>
                  <a:cubicBezTo>
                    <a:pt x="2475" y="924"/>
                    <a:pt x="2268" y="852"/>
                    <a:pt x="2063" y="852"/>
                  </a:cubicBezTo>
                  <a:cubicBezTo>
                    <a:pt x="1848" y="852"/>
                    <a:pt x="1635" y="931"/>
                    <a:pt x="1489" y="1078"/>
                  </a:cubicBezTo>
                  <a:lnTo>
                    <a:pt x="1077" y="1489"/>
                  </a:lnTo>
                  <a:cubicBezTo>
                    <a:pt x="792" y="1774"/>
                    <a:pt x="760" y="2281"/>
                    <a:pt x="1077" y="2598"/>
                  </a:cubicBezTo>
                  <a:lnTo>
                    <a:pt x="1235" y="2756"/>
                  </a:lnTo>
                  <a:cubicBezTo>
                    <a:pt x="1140" y="2915"/>
                    <a:pt x="1045" y="3105"/>
                    <a:pt x="982" y="3295"/>
                  </a:cubicBezTo>
                  <a:lnTo>
                    <a:pt x="792" y="3295"/>
                  </a:lnTo>
                  <a:cubicBezTo>
                    <a:pt x="349" y="3295"/>
                    <a:pt x="0" y="3643"/>
                    <a:pt x="0" y="4086"/>
                  </a:cubicBezTo>
                  <a:lnTo>
                    <a:pt x="0" y="4625"/>
                  </a:lnTo>
                  <a:cubicBezTo>
                    <a:pt x="0" y="5068"/>
                    <a:pt x="349" y="5448"/>
                    <a:pt x="792" y="5448"/>
                  </a:cubicBezTo>
                  <a:lnTo>
                    <a:pt x="982" y="5448"/>
                  </a:lnTo>
                  <a:cubicBezTo>
                    <a:pt x="1045" y="5638"/>
                    <a:pt x="1140" y="5828"/>
                    <a:pt x="1235" y="5986"/>
                  </a:cubicBezTo>
                  <a:lnTo>
                    <a:pt x="1077" y="6113"/>
                  </a:lnTo>
                  <a:cubicBezTo>
                    <a:pt x="760" y="6430"/>
                    <a:pt x="792" y="6936"/>
                    <a:pt x="1077" y="7253"/>
                  </a:cubicBezTo>
                  <a:lnTo>
                    <a:pt x="1489" y="7633"/>
                  </a:lnTo>
                  <a:cubicBezTo>
                    <a:pt x="1631" y="7792"/>
                    <a:pt x="1837" y="7871"/>
                    <a:pt x="2047" y="7871"/>
                  </a:cubicBezTo>
                  <a:cubicBezTo>
                    <a:pt x="2257" y="7871"/>
                    <a:pt x="2471" y="7792"/>
                    <a:pt x="2629" y="7633"/>
                  </a:cubicBezTo>
                  <a:lnTo>
                    <a:pt x="2756" y="7507"/>
                  </a:lnTo>
                  <a:cubicBezTo>
                    <a:pt x="2914" y="7602"/>
                    <a:pt x="3104" y="7665"/>
                    <a:pt x="3294" y="7728"/>
                  </a:cubicBezTo>
                  <a:lnTo>
                    <a:pt x="3294" y="7918"/>
                  </a:lnTo>
                  <a:cubicBezTo>
                    <a:pt x="3294" y="8362"/>
                    <a:pt x="3642" y="8742"/>
                    <a:pt x="4086" y="8742"/>
                  </a:cubicBezTo>
                  <a:lnTo>
                    <a:pt x="4656" y="8742"/>
                  </a:lnTo>
                  <a:cubicBezTo>
                    <a:pt x="5099" y="8742"/>
                    <a:pt x="5447" y="8362"/>
                    <a:pt x="5447" y="7918"/>
                  </a:cubicBezTo>
                  <a:lnTo>
                    <a:pt x="5447" y="7728"/>
                  </a:lnTo>
                  <a:cubicBezTo>
                    <a:pt x="5637" y="7665"/>
                    <a:pt x="5827" y="7602"/>
                    <a:pt x="5986" y="7507"/>
                  </a:cubicBezTo>
                  <a:lnTo>
                    <a:pt x="6112" y="7633"/>
                  </a:lnTo>
                  <a:cubicBezTo>
                    <a:pt x="6271" y="7792"/>
                    <a:pt x="6477" y="7871"/>
                    <a:pt x="6682" y="7871"/>
                  </a:cubicBezTo>
                  <a:cubicBezTo>
                    <a:pt x="6888" y="7871"/>
                    <a:pt x="7094" y="7792"/>
                    <a:pt x="7253" y="7633"/>
                  </a:cubicBezTo>
                  <a:lnTo>
                    <a:pt x="7633" y="7253"/>
                  </a:lnTo>
                  <a:cubicBezTo>
                    <a:pt x="7949" y="6936"/>
                    <a:pt x="7949" y="6430"/>
                    <a:pt x="7633" y="6113"/>
                  </a:cubicBezTo>
                  <a:lnTo>
                    <a:pt x="7506" y="5986"/>
                  </a:lnTo>
                  <a:cubicBezTo>
                    <a:pt x="7601" y="5828"/>
                    <a:pt x="7664" y="5638"/>
                    <a:pt x="7728" y="5448"/>
                  </a:cubicBezTo>
                  <a:lnTo>
                    <a:pt x="7918" y="5448"/>
                  </a:lnTo>
                  <a:cubicBezTo>
                    <a:pt x="8361" y="5448"/>
                    <a:pt x="8741" y="5068"/>
                    <a:pt x="8741" y="4625"/>
                  </a:cubicBezTo>
                  <a:lnTo>
                    <a:pt x="8741" y="4086"/>
                  </a:lnTo>
                  <a:cubicBezTo>
                    <a:pt x="8741" y="3643"/>
                    <a:pt x="8361" y="3295"/>
                    <a:pt x="7918" y="3295"/>
                  </a:cubicBezTo>
                  <a:lnTo>
                    <a:pt x="7728" y="3295"/>
                  </a:lnTo>
                  <a:cubicBezTo>
                    <a:pt x="7696" y="3105"/>
                    <a:pt x="7601" y="2915"/>
                    <a:pt x="7506" y="2756"/>
                  </a:cubicBezTo>
                  <a:lnTo>
                    <a:pt x="7633" y="2598"/>
                  </a:lnTo>
                  <a:cubicBezTo>
                    <a:pt x="7949" y="2281"/>
                    <a:pt x="7949" y="1774"/>
                    <a:pt x="7633" y="1489"/>
                  </a:cubicBezTo>
                  <a:lnTo>
                    <a:pt x="7253" y="1078"/>
                  </a:lnTo>
                  <a:cubicBezTo>
                    <a:pt x="7090" y="931"/>
                    <a:pt x="6878" y="852"/>
                    <a:pt x="6666" y="852"/>
                  </a:cubicBezTo>
                  <a:cubicBezTo>
                    <a:pt x="6466" y="852"/>
                    <a:pt x="6267" y="924"/>
                    <a:pt x="6112" y="1078"/>
                  </a:cubicBezTo>
                  <a:lnTo>
                    <a:pt x="5986" y="1204"/>
                  </a:lnTo>
                  <a:cubicBezTo>
                    <a:pt x="5827" y="1141"/>
                    <a:pt x="5637" y="1046"/>
                    <a:pt x="5447" y="983"/>
                  </a:cubicBezTo>
                  <a:lnTo>
                    <a:pt x="5447" y="793"/>
                  </a:lnTo>
                  <a:cubicBezTo>
                    <a:pt x="5447" y="349"/>
                    <a:pt x="5099" y="1"/>
                    <a:pt x="4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19"/>
          <p:cNvGrpSpPr/>
          <p:nvPr/>
        </p:nvGrpSpPr>
        <p:grpSpPr>
          <a:xfrm>
            <a:off x="6396525" y="1733888"/>
            <a:ext cx="587400" cy="587400"/>
            <a:chOff x="6396525" y="1719950"/>
            <a:chExt cx="587400" cy="587400"/>
          </a:xfrm>
        </p:grpSpPr>
        <p:sp>
          <p:nvSpPr>
            <p:cNvPr id="147" name="Google Shape;147;p19"/>
            <p:cNvSpPr/>
            <p:nvPr/>
          </p:nvSpPr>
          <p:spPr>
            <a:xfrm>
              <a:off x="6396525" y="1719950"/>
              <a:ext cx="587400" cy="587400"/>
            </a:xfrm>
            <a:prstGeom prst="ellipse">
              <a:avLst/>
            </a:prstGeom>
            <a:gradFill>
              <a:gsLst>
                <a:gs pos="0">
                  <a:srgbClr val="31AFDD"/>
                </a:gs>
                <a:gs pos="100000">
                  <a:srgbClr val="195B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9"/>
            <p:cNvGrpSpPr/>
            <p:nvPr/>
          </p:nvGrpSpPr>
          <p:grpSpPr>
            <a:xfrm>
              <a:off x="6536941" y="1851522"/>
              <a:ext cx="306560" cy="306560"/>
              <a:chOff x="576281" y="3518756"/>
              <a:chExt cx="254851" cy="254851"/>
            </a:xfrm>
          </p:grpSpPr>
          <p:sp>
            <p:nvSpPr>
              <p:cNvPr id="149" name="Google Shape;149;p19"/>
              <p:cNvSpPr/>
              <p:nvPr/>
            </p:nvSpPr>
            <p:spPr>
              <a:xfrm>
                <a:off x="671376" y="3518756"/>
                <a:ext cx="63757" cy="63727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186" extrusionOk="0">
                    <a:moveTo>
                      <a:pt x="1109" y="1"/>
                    </a:moveTo>
                    <a:cubicBezTo>
                      <a:pt x="508" y="1"/>
                      <a:pt x="1" y="507"/>
                      <a:pt x="1" y="1109"/>
                    </a:cubicBezTo>
                    <a:cubicBezTo>
                      <a:pt x="1" y="1711"/>
                      <a:pt x="508" y="2186"/>
                      <a:pt x="1109" y="2186"/>
                    </a:cubicBezTo>
                    <a:cubicBezTo>
                      <a:pt x="1711" y="2186"/>
                      <a:pt x="2186" y="1711"/>
                      <a:pt x="2186" y="1109"/>
                    </a:cubicBezTo>
                    <a:cubicBezTo>
                      <a:pt x="2186" y="507"/>
                      <a:pt x="1711" y="1"/>
                      <a:pt x="11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655692" y="3598168"/>
                <a:ext cx="96057" cy="17544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6018" extrusionOk="0">
                    <a:moveTo>
                      <a:pt x="792" y="0"/>
                    </a:moveTo>
                    <a:cubicBezTo>
                      <a:pt x="507" y="0"/>
                      <a:pt x="286" y="222"/>
                      <a:pt x="254" y="507"/>
                    </a:cubicBezTo>
                    <a:lnTo>
                      <a:pt x="0" y="2439"/>
                    </a:lnTo>
                    <a:cubicBezTo>
                      <a:pt x="0" y="2502"/>
                      <a:pt x="32" y="2597"/>
                      <a:pt x="64" y="2629"/>
                    </a:cubicBezTo>
                    <a:cubicBezTo>
                      <a:pt x="127" y="2692"/>
                      <a:pt x="191" y="2724"/>
                      <a:pt x="286" y="2724"/>
                    </a:cubicBezTo>
                    <a:lnTo>
                      <a:pt x="571" y="2724"/>
                    </a:lnTo>
                    <a:lnTo>
                      <a:pt x="792" y="5511"/>
                    </a:lnTo>
                    <a:cubicBezTo>
                      <a:pt x="824" y="5796"/>
                      <a:pt x="1077" y="6017"/>
                      <a:pt x="1331" y="6017"/>
                    </a:cubicBezTo>
                    <a:lnTo>
                      <a:pt x="1932" y="6017"/>
                    </a:lnTo>
                    <a:cubicBezTo>
                      <a:pt x="2217" y="6017"/>
                      <a:pt x="2471" y="5796"/>
                      <a:pt x="2471" y="5511"/>
                    </a:cubicBezTo>
                    <a:lnTo>
                      <a:pt x="2724" y="2724"/>
                    </a:lnTo>
                    <a:lnTo>
                      <a:pt x="3009" y="2724"/>
                    </a:lnTo>
                    <a:cubicBezTo>
                      <a:pt x="3072" y="2724"/>
                      <a:pt x="3167" y="2692"/>
                      <a:pt x="3199" y="2629"/>
                    </a:cubicBezTo>
                    <a:cubicBezTo>
                      <a:pt x="3262" y="2597"/>
                      <a:pt x="3294" y="2502"/>
                      <a:pt x="3262" y="2439"/>
                    </a:cubicBezTo>
                    <a:lnTo>
                      <a:pt x="3041" y="507"/>
                    </a:lnTo>
                    <a:cubicBezTo>
                      <a:pt x="3009" y="222"/>
                      <a:pt x="2756" y="0"/>
                      <a:pt x="2502" y="0"/>
                    </a:cubicBezTo>
                    <a:lnTo>
                      <a:pt x="2186" y="0"/>
                    </a:lnTo>
                    <a:cubicBezTo>
                      <a:pt x="2122" y="0"/>
                      <a:pt x="2059" y="32"/>
                      <a:pt x="1996" y="95"/>
                    </a:cubicBezTo>
                    <a:lnTo>
                      <a:pt x="1647" y="444"/>
                    </a:lnTo>
                    <a:lnTo>
                      <a:pt x="1299" y="95"/>
                    </a:lnTo>
                    <a:cubicBezTo>
                      <a:pt x="1236" y="32"/>
                      <a:pt x="1172" y="0"/>
                      <a:pt x="11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750787" y="3518756"/>
                <a:ext cx="63727" cy="63727"/>
              </a:xfrm>
              <a:custGeom>
                <a:avLst/>
                <a:gdLst/>
                <a:ahLst/>
                <a:cxnLst/>
                <a:rect l="l" t="t" r="r" b="b"/>
                <a:pathLst>
                  <a:path w="2186" h="2186" extrusionOk="0">
                    <a:moveTo>
                      <a:pt x="1109" y="1"/>
                    </a:moveTo>
                    <a:cubicBezTo>
                      <a:pt x="507" y="1"/>
                      <a:pt x="0" y="507"/>
                      <a:pt x="0" y="1109"/>
                    </a:cubicBezTo>
                    <a:cubicBezTo>
                      <a:pt x="0" y="1711"/>
                      <a:pt x="507" y="2186"/>
                      <a:pt x="1109" y="2186"/>
                    </a:cubicBezTo>
                    <a:cubicBezTo>
                      <a:pt x="1711" y="2186"/>
                      <a:pt x="2186" y="1711"/>
                      <a:pt x="2186" y="1109"/>
                    </a:cubicBezTo>
                    <a:cubicBezTo>
                      <a:pt x="2186" y="507"/>
                      <a:pt x="1711" y="1"/>
                      <a:pt x="11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591994" y="3518756"/>
                <a:ext cx="63727" cy="63727"/>
              </a:xfrm>
              <a:custGeom>
                <a:avLst/>
                <a:gdLst/>
                <a:ahLst/>
                <a:cxnLst/>
                <a:rect l="l" t="t" r="r" b="b"/>
                <a:pathLst>
                  <a:path w="2186" h="2186" extrusionOk="0">
                    <a:moveTo>
                      <a:pt x="1109" y="1"/>
                    </a:moveTo>
                    <a:cubicBezTo>
                      <a:pt x="507" y="1"/>
                      <a:pt x="0" y="507"/>
                      <a:pt x="0" y="1109"/>
                    </a:cubicBezTo>
                    <a:cubicBezTo>
                      <a:pt x="0" y="1711"/>
                      <a:pt x="507" y="2186"/>
                      <a:pt x="1109" y="2186"/>
                    </a:cubicBezTo>
                    <a:cubicBezTo>
                      <a:pt x="1710" y="2186"/>
                      <a:pt x="2185" y="1711"/>
                      <a:pt x="2185" y="1109"/>
                    </a:cubicBezTo>
                    <a:cubicBezTo>
                      <a:pt x="2185" y="507"/>
                      <a:pt x="1710" y="1"/>
                      <a:pt x="11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>
                <a:off x="753557" y="3598168"/>
                <a:ext cx="77575" cy="159727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5479" extrusionOk="0">
                    <a:moveTo>
                      <a:pt x="159" y="0"/>
                    </a:moveTo>
                    <a:cubicBezTo>
                      <a:pt x="127" y="0"/>
                      <a:pt x="95" y="32"/>
                      <a:pt x="64" y="32"/>
                    </a:cubicBezTo>
                    <a:cubicBezTo>
                      <a:pt x="127" y="159"/>
                      <a:pt x="190" y="285"/>
                      <a:pt x="222" y="444"/>
                    </a:cubicBezTo>
                    <a:lnTo>
                      <a:pt x="444" y="2375"/>
                    </a:lnTo>
                    <a:cubicBezTo>
                      <a:pt x="475" y="2597"/>
                      <a:pt x="412" y="2850"/>
                      <a:pt x="254" y="3009"/>
                    </a:cubicBezTo>
                    <a:cubicBezTo>
                      <a:pt x="190" y="3104"/>
                      <a:pt x="95" y="3167"/>
                      <a:pt x="0" y="3199"/>
                    </a:cubicBezTo>
                    <a:lnTo>
                      <a:pt x="159" y="4972"/>
                    </a:lnTo>
                    <a:cubicBezTo>
                      <a:pt x="190" y="5257"/>
                      <a:pt x="444" y="5479"/>
                      <a:pt x="697" y="5479"/>
                    </a:cubicBezTo>
                    <a:lnTo>
                      <a:pt x="1299" y="5479"/>
                    </a:lnTo>
                    <a:cubicBezTo>
                      <a:pt x="1584" y="5479"/>
                      <a:pt x="1837" y="5257"/>
                      <a:pt x="1837" y="4972"/>
                    </a:cubicBezTo>
                    <a:lnTo>
                      <a:pt x="2091" y="2755"/>
                    </a:lnTo>
                    <a:lnTo>
                      <a:pt x="2376" y="2755"/>
                    </a:lnTo>
                    <a:cubicBezTo>
                      <a:pt x="2439" y="2755"/>
                      <a:pt x="2534" y="2692"/>
                      <a:pt x="2566" y="2660"/>
                    </a:cubicBezTo>
                    <a:cubicBezTo>
                      <a:pt x="2629" y="2597"/>
                      <a:pt x="2661" y="2502"/>
                      <a:pt x="2629" y="2439"/>
                    </a:cubicBezTo>
                    <a:lnTo>
                      <a:pt x="2407" y="507"/>
                    </a:lnTo>
                    <a:cubicBezTo>
                      <a:pt x="2376" y="222"/>
                      <a:pt x="2154" y="0"/>
                      <a:pt x="1869" y="0"/>
                    </a:cubicBezTo>
                    <a:lnTo>
                      <a:pt x="1552" y="0"/>
                    </a:lnTo>
                    <a:cubicBezTo>
                      <a:pt x="1489" y="0"/>
                      <a:pt x="1426" y="32"/>
                      <a:pt x="1362" y="95"/>
                    </a:cubicBezTo>
                    <a:lnTo>
                      <a:pt x="1014" y="444"/>
                    </a:lnTo>
                    <a:lnTo>
                      <a:pt x="665" y="95"/>
                    </a:lnTo>
                    <a:cubicBezTo>
                      <a:pt x="602" y="32"/>
                      <a:pt x="539" y="0"/>
                      <a:pt x="4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9"/>
              <p:cNvSpPr/>
              <p:nvPr/>
            </p:nvSpPr>
            <p:spPr>
              <a:xfrm>
                <a:off x="576281" y="3598168"/>
                <a:ext cx="77604" cy="159727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5479" extrusionOk="0">
                    <a:moveTo>
                      <a:pt x="793" y="0"/>
                    </a:moveTo>
                    <a:cubicBezTo>
                      <a:pt x="508" y="0"/>
                      <a:pt x="286" y="222"/>
                      <a:pt x="254" y="507"/>
                    </a:cubicBezTo>
                    <a:lnTo>
                      <a:pt x="1" y="2439"/>
                    </a:lnTo>
                    <a:cubicBezTo>
                      <a:pt x="1" y="2502"/>
                      <a:pt x="1" y="2597"/>
                      <a:pt x="64" y="2660"/>
                    </a:cubicBezTo>
                    <a:cubicBezTo>
                      <a:pt x="128" y="2692"/>
                      <a:pt x="191" y="2724"/>
                      <a:pt x="286" y="2724"/>
                    </a:cubicBezTo>
                    <a:lnTo>
                      <a:pt x="571" y="2724"/>
                    </a:lnTo>
                    <a:lnTo>
                      <a:pt x="793" y="4972"/>
                    </a:lnTo>
                    <a:cubicBezTo>
                      <a:pt x="824" y="5257"/>
                      <a:pt x="1046" y="5479"/>
                      <a:pt x="1331" y="5479"/>
                    </a:cubicBezTo>
                    <a:lnTo>
                      <a:pt x="1933" y="5479"/>
                    </a:lnTo>
                    <a:cubicBezTo>
                      <a:pt x="2218" y="5479"/>
                      <a:pt x="2439" y="5257"/>
                      <a:pt x="2471" y="4972"/>
                    </a:cubicBezTo>
                    <a:lnTo>
                      <a:pt x="2661" y="3199"/>
                    </a:lnTo>
                    <a:cubicBezTo>
                      <a:pt x="2566" y="3167"/>
                      <a:pt x="2471" y="3104"/>
                      <a:pt x="2376" y="3009"/>
                    </a:cubicBezTo>
                    <a:cubicBezTo>
                      <a:pt x="2218" y="2819"/>
                      <a:pt x="2154" y="2597"/>
                      <a:pt x="2186" y="2375"/>
                    </a:cubicBezTo>
                    <a:lnTo>
                      <a:pt x="2439" y="412"/>
                    </a:lnTo>
                    <a:cubicBezTo>
                      <a:pt x="2471" y="285"/>
                      <a:pt x="2503" y="159"/>
                      <a:pt x="2566" y="32"/>
                    </a:cubicBezTo>
                    <a:cubicBezTo>
                      <a:pt x="2534" y="32"/>
                      <a:pt x="2503" y="0"/>
                      <a:pt x="2471" y="0"/>
                    </a:cubicBezTo>
                    <a:lnTo>
                      <a:pt x="2186" y="0"/>
                    </a:lnTo>
                    <a:cubicBezTo>
                      <a:pt x="2123" y="0"/>
                      <a:pt x="2028" y="32"/>
                      <a:pt x="1996" y="95"/>
                    </a:cubicBezTo>
                    <a:lnTo>
                      <a:pt x="1648" y="444"/>
                    </a:lnTo>
                    <a:lnTo>
                      <a:pt x="1299" y="95"/>
                    </a:lnTo>
                    <a:cubicBezTo>
                      <a:pt x="1236" y="32"/>
                      <a:pt x="1173" y="0"/>
                      <a:pt x="10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" name="Google Shape;155;p19"/>
          <p:cNvGrpSpPr/>
          <p:nvPr/>
        </p:nvGrpSpPr>
        <p:grpSpPr>
          <a:xfrm>
            <a:off x="2155175" y="1733888"/>
            <a:ext cx="587400" cy="587400"/>
            <a:chOff x="2155175" y="1733888"/>
            <a:chExt cx="587400" cy="587400"/>
          </a:xfrm>
        </p:grpSpPr>
        <p:sp>
          <p:nvSpPr>
            <p:cNvPr id="156" name="Google Shape;156;p19"/>
            <p:cNvSpPr/>
            <p:nvPr/>
          </p:nvSpPr>
          <p:spPr>
            <a:xfrm>
              <a:off x="2155175" y="1733888"/>
              <a:ext cx="587400" cy="587400"/>
            </a:xfrm>
            <a:prstGeom prst="ellipse">
              <a:avLst/>
            </a:prstGeom>
            <a:gradFill>
              <a:gsLst>
                <a:gs pos="0">
                  <a:srgbClr val="1A85C8"/>
                </a:gs>
                <a:gs pos="100000">
                  <a:srgbClr val="0F375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2275832" y="2096270"/>
              <a:ext cx="50877" cy="70964"/>
            </a:xfrm>
            <a:custGeom>
              <a:avLst/>
              <a:gdLst/>
              <a:ahLst/>
              <a:cxnLst/>
              <a:rect l="l" t="t" r="r" b="b"/>
              <a:pathLst>
                <a:path w="1363" h="1901" extrusionOk="0">
                  <a:moveTo>
                    <a:pt x="951" y="1"/>
                  </a:moveTo>
                  <a:cubicBezTo>
                    <a:pt x="413" y="1"/>
                    <a:pt x="1" y="444"/>
                    <a:pt x="1" y="951"/>
                  </a:cubicBezTo>
                  <a:lnTo>
                    <a:pt x="1" y="1647"/>
                  </a:lnTo>
                  <a:cubicBezTo>
                    <a:pt x="1" y="1774"/>
                    <a:pt x="96" y="1901"/>
                    <a:pt x="254" y="1901"/>
                  </a:cubicBezTo>
                  <a:lnTo>
                    <a:pt x="1363" y="1901"/>
                  </a:lnTo>
                  <a:cubicBezTo>
                    <a:pt x="1331" y="1806"/>
                    <a:pt x="1299" y="1742"/>
                    <a:pt x="1299" y="1647"/>
                  </a:cubicBez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2344402" y="2045427"/>
              <a:ext cx="50877" cy="121807"/>
            </a:xfrm>
            <a:custGeom>
              <a:avLst/>
              <a:gdLst/>
              <a:ahLst/>
              <a:cxnLst/>
              <a:rect l="l" t="t" r="r" b="b"/>
              <a:pathLst>
                <a:path w="1363" h="3263" extrusionOk="0">
                  <a:moveTo>
                    <a:pt x="919" y="1"/>
                  </a:moveTo>
                  <a:cubicBezTo>
                    <a:pt x="412" y="1"/>
                    <a:pt x="1" y="413"/>
                    <a:pt x="1" y="951"/>
                  </a:cubicBezTo>
                  <a:lnTo>
                    <a:pt x="1" y="3009"/>
                  </a:lnTo>
                  <a:cubicBezTo>
                    <a:pt x="1" y="3136"/>
                    <a:pt x="96" y="3263"/>
                    <a:pt x="254" y="3263"/>
                  </a:cubicBezTo>
                  <a:lnTo>
                    <a:pt x="1363" y="3263"/>
                  </a:lnTo>
                  <a:cubicBezTo>
                    <a:pt x="1331" y="3168"/>
                    <a:pt x="1299" y="3104"/>
                    <a:pt x="1299" y="3009"/>
                  </a:cubicBez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2446080" y="1840935"/>
              <a:ext cx="156064" cy="326300"/>
            </a:xfrm>
            <a:custGeom>
              <a:avLst/>
              <a:gdLst/>
              <a:ahLst/>
              <a:cxnLst/>
              <a:rect l="l" t="t" r="r" b="b"/>
              <a:pathLst>
                <a:path w="4181" h="8741" extrusionOk="0">
                  <a:moveTo>
                    <a:pt x="2090" y="0"/>
                  </a:moveTo>
                  <a:cubicBezTo>
                    <a:pt x="1995" y="0"/>
                    <a:pt x="1932" y="32"/>
                    <a:pt x="1869" y="95"/>
                  </a:cubicBezTo>
                  <a:lnTo>
                    <a:pt x="64" y="2565"/>
                  </a:lnTo>
                  <a:cubicBezTo>
                    <a:pt x="0" y="2660"/>
                    <a:pt x="0" y="2755"/>
                    <a:pt x="32" y="2850"/>
                  </a:cubicBezTo>
                  <a:cubicBezTo>
                    <a:pt x="64" y="2914"/>
                    <a:pt x="159" y="2977"/>
                    <a:pt x="254" y="2977"/>
                  </a:cubicBezTo>
                  <a:lnTo>
                    <a:pt x="919" y="2977"/>
                  </a:lnTo>
                  <a:lnTo>
                    <a:pt x="919" y="8487"/>
                  </a:lnTo>
                  <a:cubicBezTo>
                    <a:pt x="919" y="8614"/>
                    <a:pt x="1045" y="8741"/>
                    <a:pt x="1172" y="8741"/>
                  </a:cubicBezTo>
                  <a:lnTo>
                    <a:pt x="3009" y="8741"/>
                  </a:lnTo>
                  <a:cubicBezTo>
                    <a:pt x="3136" y="8741"/>
                    <a:pt x="3262" y="8614"/>
                    <a:pt x="3262" y="8487"/>
                  </a:cubicBezTo>
                  <a:lnTo>
                    <a:pt x="3262" y="2977"/>
                  </a:lnTo>
                  <a:lnTo>
                    <a:pt x="3927" y="2977"/>
                  </a:lnTo>
                  <a:cubicBezTo>
                    <a:pt x="4022" y="2977"/>
                    <a:pt x="4086" y="2914"/>
                    <a:pt x="4149" y="2850"/>
                  </a:cubicBezTo>
                  <a:cubicBezTo>
                    <a:pt x="4181" y="2755"/>
                    <a:pt x="4181" y="2660"/>
                    <a:pt x="4117" y="2565"/>
                  </a:cubicBezTo>
                  <a:lnTo>
                    <a:pt x="2280" y="95"/>
                  </a:lnTo>
                  <a:cubicBezTo>
                    <a:pt x="2249" y="32"/>
                    <a:pt x="2185" y="0"/>
                    <a:pt x="20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2411777" y="1994621"/>
              <a:ext cx="50877" cy="172613"/>
            </a:xfrm>
            <a:custGeom>
              <a:avLst/>
              <a:gdLst/>
              <a:ahLst/>
              <a:cxnLst/>
              <a:rect l="l" t="t" r="r" b="b"/>
              <a:pathLst>
                <a:path w="1363" h="4624" extrusionOk="0">
                  <a:moveTo>
                    <a:pt x="951" y="0"/>
                  </a:moveTo>
                  <a:cubicBezTo>
                    <a:pt x="444" y="0"/>
                    <a:pt x="1" y="412"/>
                    <a:pt x="1" y="950"/>
                  </a:cubicBezTo>
                  <a:lnTo>
                    <a:pt x="1" y="4370"/>
                  </a:lnTo>
                  <a:cubicBezTo>
                    <a:pt x="1" y="4497"/>
                    <a:pt x="128" y="4624"/>
                    <a:pt x="254" y="4624"/>
                  </a:cubicBezTo>
                  <a:lnTo>
                    <a:pt x="1363" y="4624"/>
                  </a:lnTo>
                  <a:cubicBezTo>
                    <a:pt x="1331" y="4529"/>
                    <a:pt x="1331" y="4465"/>
                    <a:pt x="1331" y="4370"/>
                  </a:cubicBez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19"/>
          <p:cNvSpPr txBox="1"/>
          <p:nvPr/>
        </p:nvSpPr>
        <p:spPr>
          <a:xfrm>
            <a:off x="457200" y="1625645"/>
            <a:ext cx="15738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Visualization</a:t>
            </a:r>
            <a:endParaRPr b="1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457200" y="3075458"/>
            <a:ext cx="15738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Data Storage</a:t>
            </a:r>
            <a:endParaRPr b="1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457200" y="3453746"/>
            <a:ext cx="1573800" cy="64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Transforming the processed data into a tabular form in DataBricks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7093550" y="1608221"/>
            <a:ext cx="15738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API Calling</a:t>
            </a:r>
            <a:endParaRPr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7093550" y="2003937"/>
            <a:ext cx="1573800" cy="57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Calling </a:t>
            </a: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Openweathermap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API in DataBricks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7093550" y="3075458"/>
            <a:ext cx="15738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Processing</a:t>
            </a:r>
            <a:endParaRPr b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7093550" y="3453246"/>
            <a:ext cx="1573800" cy="77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Collecting the next 8 days real time weather information for all the states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457200" y="3981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Weather Change Year-Over-Year </a:t>
            </a:r>
            <a:endParaRPr lang="en-IN"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2404050" y="1612901"/>
            <a:ext cx="4153449" cy="2201979"/>
          </a:xfrm>
          <a:custGeom>
            <a:avLst/>
            <a:gdLst/>
            <a:ahLst/>
            <a:cxnLst/>
            <a:rect l="l" t="t" r="r" b="b"/>
            <a:pathLst>
              <a:path w="116392" h="61706" extrusionOk="0">
                <a:moveTo>
                  <a:pt x="57369" y="39174"/>
                </a:moveTo>
                <a:cubicBezTo>
                  <a:pt x="58798" y="39174"/>
                  <a:pt x="59925" y="40326"/>
                  <a:pt x="59925" y="41730"/>
                </a:cubicBezTo>
                <a:cubicBezTo>
                  <a:pt x="59925" y="43159"/>
                  <a:pt x="58798" y="44286"/>
                  <a:pt x="57369" y="44286"/>
                </a:cubicBezTo>
                <a:cubicBezTo>
                  <a:pt x="55965" y="44286"/>
                  <a:pt x="54813" y="43159"/>
                  <a:pt x="54813" y="41730"/>
                </a:cubicBezTo>
                <a:cubicBezTo>
                  <a:pt x="54813" y="40326"/>
                  <a:pt x="55965" y="39174"/>
                  <a:pt x="57369" y="39174"/>
                </a:cubicBezTo>
                <a:close/>
                <a:moveTo>
                  <a:pt x="6441" y="39925"/>
                </a:moveTo>
                <a:cubicBezTo>
                  <a:pt x="7845" y="39925"/>
                  <a:pt x="8998" y="41078"/>
                  <a:pt x="8998" y="42482"/>
                </a:cubicBezTo>
                <a:cubicBezTo>
                  <a:pt x="8998" y="43885"/>
                  <a:pt x="7845" y="45038"/>
                  <a:pt x="6441" y="45038"/>
                </a:cubicBezTo>
                <a:cubicBezTo>
                  <a:pt x="5013" y="45038"/>
                  <a:pt x="3885" y="43885"/>
                  <a:pt x="3885" y="42482"/>
                </a:cubicBezTo>
                <a:cubicBezTo>
                  <a:pt x="3885" y="41078"/>
                  <a:pt x="5013" y="39925"/>
                  <a:pt x="6441" y="39925"/>
                </a:cubicBezTo>
                <a:close/>
                <a:moveTo>
                  <a:pt x="37995" y="0"/>
                </a:moveTo>
                <a:cubicBezTo>
                  <a:pt x="27469" y="0"/>
                  <a:pt x="18822" y="8196"/>
                  <a:pt x="18096" y="18522"/>
                </a:cubicBezTo>
                <a:cubicBezTo>
                  <a:pt x="10251" y="20402"/>
                  <a:pt x="4537" y="27519"/>
                  <a:pt x="4537" y="35715"/>
                </a:cubicBezTo>
                <a:cubicBezTo>
                  <a:pt x="4537" y="35915"/>
                  <a:pt x="4562" y="36116"/>
                  <a:pt x="4612" y="36291"/>
                </a:cubicBezTo>
                <a:cubicBezTo>
                  <a:pt x="1955" y="37093"/>
                  <a:pt x="0" y="39550"/>
                  <a:pt x="0" y="42482"/>
                </a:cubicBezTo>
                <a:cubicBezTo>
                  <a:pt x="0" y="46041"/>
                  <a:pt x="2882" y="48923"/>
                  <a:pt x="6441" y="48923"/>
                </a:cubicBezTo>
                <a:cubicBezTo>
                  <a:pt x="10000" y="48923"/>
                  <a:pt x="12882" y="46041"/>
                  <a:pt x="12882" y="42482"/>
                </a:cubicBezTo>
                <a:cubicBezTo>
                  <a:pt x="12882" y="39575"/>
                  <a:pt x="10953" y="37118"/>
                  <a:pt x="8321" y="36316"/>
                </a:cubicBezTo>
                <a:cubicBezTo>
                  <a:pt x="8371" y="36141"/>
                  <a:pt x="8421" y="35940"/>
                  <a:pt x="8421" y="35715"/>
                </a:cubicBezTo>
                <a:cubicBezTo>
                  <a:pt x="8421" y="28898"/>
                  <a:pt x="13509" y="23008"/>
                  <a:pt x="20251" y="22056"/>
                </a:cubicBezTo>
                <a:cubicBezTo>
                  <a:pt x="21203" y="21930"/>
                  <a:pt x="21930" y="21103"/>
                  <a:pt x="21930" y="20126"/>
                </a:cubicBezTo>
                <a:lnTo>
                  <a:pt x="21930" y="19950"/>
                </a:lnTo>
                <a:cubicBezTo>
                  <a:pt x="21930" y="11103"/>
                  <a:pt x="29123" y="3885"/>
                  <a:pt x="37995" y="3885"/>
                </a:cubicBezTo>
                <a:cubicBezTo>
                  <a:pt x="44612" y="3885"/>
                  <a:pt x="50427" y="7845"/>
                  <a:pt x="52858" y="13960"/>
                </a:cubicBezTo>
                <a:cubicBezTo>
                  <a:pt x="53058" y="14487"/>
                  <a:pt x="53509" y="14913"/>
                  <a:pt x="54061" y="15088"/>
                </a:cubicBezTo>
                <a:cubicBezTo>
                  <a:pt x="54248" y="15151"/>
                  <a:pt x="54445" y="15181"/>
                  <a:pt x="54644" y="15181"/>
                </a:cubicBezTo>
                <a:cubicBezTo>
                  <a:pt x="55003" y="15181"/>
                  <a:pt x="55367" y="15081"/>
                  <a:pt x="55690" y="14888"/>
                </a:cubicBezTo>
                <a:cubicBezTo>
                  <a:pt x="57820" y="13559"/>
                  <a:pt x="60201" y="12883"/>
                  <a:pt x="62757" y="12883"/>
                </a:cubicBezTo>
                <a:cubicBezTo>
                  <a:pt x="68522" y="12883"/>
                  <a:pt x="73710" y="16492"/>
                  <a:pt x="75665" y="21855"/>
                </a:cubicBezTo>
                <a:cubicBezTo>
                  <a:pt x="75865" y="22356"/>
                  <a:pt x="76241" y="22757"/>
                  <a:pt x="76742" y="22958"/>
                </a:cubicBezTo>
                <a:cubicBezTo>
                  <a:pt x="76979" y="23064"/>
                  <a:pt x="77233" y="23115"/>
                  <a:pt x="77485" y="23115"/>
                </a:cubicBezTo>
                <a:cubicBezTo>
                  <a:pt x="77766" y="23115"/>
                  <a:pt x="78045" y="23052"/>
                  <a:pt x="78296" y="22933"/>
                </a:cubicBezTo>
                <a:cubicBezTo>
                  <a:pt x="79775" y="22256"/>
                  <a:pt x="81429" y="21905"/>
                  <a:pt x="83033" y="21905"/>
                </a:cubicBezTo>
                <a:cubicBezTo>
                  <a:pt x="88096" y="21905"/>
                  <a:pt x="92507" y="25138"/>
                  <a:pt x="94011" y="29950"/>
                </a:cubicBezTo>
                <a:cubicBezTo>
                  <a:pt x="94278" y="30773"/>
                  <a:pt x="95034" y="31308"/>
                  <a:pt x="95851" y="31308"/>
                </a:cubicBezTo>
                <a:cubicBezTo>
                  <a:pt x="96030" y="31308"/>
                  <a:pt x="96212" y="31283"/>
                  <a:pt x="96392" y="31229"/>
                </a:cubicBezTo>
                <a:cubicBezTo>
                  <a:pt x="97169" y="31028"/>
                  <a:pt x="97971" y="30903"/>
                  <a:pt x="98798" y="30903"/>
                </a:cubicBezTo>
                <a:cubicBezTo>
                  <a:pt x="103710" y="30903"/>
                  <a:pt x="113259" y="35414"/>
                  <a:pt x="112482" y="47820"/>
                </a:cubicBezTo>
                <a:cubicBezTo>
                  <a:pt x="112482" y="47870"/>
                  <a:pt x="112457" y="51981"/>
                  <a:pt x="109625" y="54838"/>
                </a:cubicBezTo>
                <a:cubicBezTo>
                  <a:pt x="107670" y="56818"/>
                  <a:pt x="106041" y="57820"/>
                  <a:pt x="102307" y="57820"/>
                </a:cubicBezTo>
                <a:lnTo>
                  <a:pt x="38321" y="57820"/>
                </a:lnTo>
                <a:cubicBezTo>
                  <a:pt x="38296" y="57820"/>
                  <a:pt x="36467" y="57795"/>
                  <a:pt x="34687" y="56893"/>
                </a:cubicBezTo>
                <a:cubicBezTo>
                  <a:pt x="32356" y="55740"/>
                  <a:pt x="31253" y="53735"/>
                  <a:pt x="31253" y="50753"/>
                </a:cubicBezTo>
                <a:cubicBezTo>
                  <a:pt x="31253" y="43935"/>
                  <a:pt x="37594" y="43685"/>
                  <a:pt x="38321" y="43685"/>
                </a:cubicBezTo>
                <a:lnTo>
                  <a:pt x="51229" y="43685"/>
                </a:lnTo>
                <a:cubicBezTo>
                  <a:pt x="52056" y="46291"/>
                  <a:pt x="54512" y="48171"/>
                  <a:pt x="57369" y="48171"/>
                </a:cubicBezTo>
                <a:cubicBezTo>
                  <a:pt x="60928" y="48171"/>
                  <a:pt x="63835" y="45289"/>
                  <a:pt x="63835" y="41730"/>
                </a:cubicBezTo>
                <a:cubicBezTo>
                  <a:pt x="63835" y="38171"/>
                  <a:pt x="60928" y="35289"/>
                  <a:pt x="57369" y="35289"/>
                </a:cubicBezTo>
                <a:cubicBezTo>
                  <a:pt x="54512" y="35289"/>
                  <a:pt x="52056" y="37194"/>
                  <a:pt x="51229" y="39800"/>
                </a:cubicBezTo>
                <a:lnTo>
                  <a:pt x="38321" y="39800"/>
                </a:lnTo>
                <a:cubicBezTo>
                  <a:pt x="34512" y="39800"/>
                  <a:pt x="27369" y="42081"/>
                  <a:pt x="27369" y="50753"/>
                </a:cubicBezTo>
                <a:cubicBezTo>
                  <a:pt x="27369" y="59399"/>
                  <a:pt x="34512" y="61705"/>
                  <a:pt x="38321" y="61705"/>
                </a:cubicBezTo>
                <a:lnTo>
                  <a:pt x="102307" y="61705"/>
                </a:lnTo>
                <a:cubicBezTo>
                  <a:pt x="107119" y="61705"/>
                  <a:pt x="109675" y="60302"/>
                  <a:pt x="112382" y="57570"/>
                </a:cubicBezTo>
                <a:cubicBezTo>
                  <a:pt x="116392" y="53509"/>
                  <a:pt x="116367" y="48021"/>
                  <a:pt x="116367" y="47795"/>
                </a:cubicBezTo>
                <a:cubicBezTo>
                  <a:pt x="116367" y="42933"/>
                  <a:pt x="114186" y="34662"/>
                  <a:pt x="110176" y="31404"/>
                </a:cubicBezTo>
                <a:cubicBezTo>
                  <a:pt x="106893" y="28697"/>
                  <a:pt x="102532" y="27018"/>
                  <a:pt x="98798" y="27018"/>
                </a:cubicBezTo>
                <a:cubicBezTo>
                  <a:pt x="98221" y="27018"/>
                  <a:pt x="97670" y="27068"/>
                  <a:pt x="97093" y="27143"/>
                </a:cubicBezTo>
                <a:cubicBezTo>
                  <a:pt x="94662" y="21605"/>
                  <a:pt x="89224" y="18021"/>
                  <a:pt x="83033" y="18021"/>
                </a:cubicBezTo>
                <a:cubicBezTo>
                  <a:pt x="81529" y="18021"/>
                  <a:pt x="80001" y="18246"/>
                  <a:pt x="78547" y="18697"/>
                </a:cubicBezTo>
                <a:cubicBezTo>
                  <a:pt x="75590" y="12833"/>
                  <a:pt x="69474" y="8998"/>
                  <a:pt x="62757" y="8998"/>
                </a:cubicBezTo>
                <a:cubicBezTo>
                  <a:pt x="60226" y="8998"/>
                  <a:pt x="57795" y="9524"/>
                  <a:pt x="55564" y="10552"/>
                </a:cubicBezTo>
                <a:cubicBezTo>
                  <a:pt x="52156" y="4086"/>
                  <a:pt x="45489" y="0"/>
                  <a:pt x="3799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21"/>
          <p:cNvGrpSpPr/>
          <p:nvPr/>
        </p:nvGrpSpPr>
        <p:grpSpPr>
          <a:xfrm>
            <a:off x="4963564" y="2809983"/>
            <a:ext cx="484667" cy="551449"/>
            <a:chOff x="1529350" y="258825"/>
            <a:chExt cx="423475" cy="481825"/>
          </a:xfrm>
        </p:grpSpPr>
        <p:sp>
          <p:nvSpPr>
            <p:cNvPr id="203" name="Google Shape;203;p21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adFill>
              <a:gsLst>
                <a:gs pos="0">
                  <a:srgbClr val="ADD8EB"/>
                </a:gs>
                <a:gs pos="100000">
                  <a:srgbClr val="4BA4C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adFill>
              <a:gsLst>
                <a:gs pos="0">
                  <a:srgbClr val="ADD8EB"/>
                </a:gs>
                <a:gs pos="100000">
                  <a:srgbClr val="4BA4C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5" name="Google Shape;205;p21"/>
          <p:cNvGrpSpPr/>
          <p:nvPr/>
        </p:nvGrpSpPr>
        <p:grpSpPr>
          <a:xfrm>
            <a:off x="2456383" y="3575265"/>
            <a:ext cx="370895" cy="430800"/>
            <a:chOff x="4492800" y="2027925"/>
            <a:chExt cx="414825" cy="481825"/>
          </a:xfrm>
        </p:grpSpPr>
        <p:sp>
          <p:nvSpPr>
            <p:cNvPr id="206" name="Google Shape;206;p21"/>
            <p:cNvSpPr/>
            <p:nvPr/>
          </p:nvSpPr>
          <p:spPr>
            <a:xfrm>
              <a:off x="4492800" y="2027925"/>
              <a:ext cx="54600" cy="481825"/>
            </a:xfrm>
            <a:custGeom>
              <a:avLst/>
              <a:gdLst/>
              <a:ahLst/>
              <a:cxnLst/>
              <a:rect l="l" t="t" r="r" b="b"/>
              <a:pathLst>
                <a:path w="2184" h="19273" extrusionOk="0">
                  <a:moveTo>
                    <a:pt x="912" y="1"/>
                  </a:moveTo>
                  <a:cubicBezTo>
                    <a:pt x="407" y="1"/>
                    <a:pt x="0" y="407"/>
                    <a:pt x="0" y="913"/>
                  </a:cubicBezTo>
                  <a:lnTo>
                    <a:pt x="0" y="18360"/>
                  </a:lnTo>
                  <a:cubicBezTo>
                    <a:pt x="0" y="18866"/>
                    <a:pt x="407" y="19273"/>
                    <a:pt x="912" y="19273"/>
                  </a:cubicBezTo>
                  <a:lnTo>
                    <a:pt x="1271" y="19273"/>
                  </a:lnTo>
                  <a:cubicBezTo>
                    <a:pt x="1777" y="19273"/>
                    <a:pt x="2183" y="18866"/>
                    <a:pt x="2183" y="18360"/>
                  </a:cubicBezTo>
                  <a:lnTo>
                    <a:pt x="2183" y="913"/>
                  </a:lnTo>
                  <a:cubicBezTo>
                    <a:pt x="2183" y="407"/>
                    <a:pt x="1777" y="1"/>
                    <a:pt x="1271" y="1"/>
                  </a:cubicBezTo>
                  <a:close/>
                </a:path>
              </a:pathLst>
            </a:custGeom>
            <a:gradFill>
              <a:gsLst>
                <a:gs pos="0">
                  <a:srgbClr val="45BFDE"/>
                </a:gs>
                <a:gs pos="100000">
                  <a:srgbClr val="1E6E8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4575600" y="2051425"/>
              <a:ext cx="332025" cy="262450"/>
            </a:xfrm>
            <a:custGeom>
              <a:avLst/>
              <a:gdLst/>
              <a:ahLst/>
              <a:cxnLst/>
              <a:rect l="l" t="t" r="r" b="b"/>
              <a:pathLst>
                <a:path w="13281" h="10498" extrusionOk="0">
                  <a:moveTo>
                    <a:pt x="0" y="0"/>
                  </a:moveTo>
                  <a:lnTo>
                    <a:pt x="0" y="10497"/>
                  </a:lnTo>
                  <a:lnTo>
                    <a:pt x="12485" y="10497"/>
                  </a:lnTo>
                  <a:cubicBezTo>
                    <a:pt x="13006" y="10494"/>
                    <a:pt x="13280" y="9874"/>
                    <a:pt x="12925" y="9488"/>
                  </a:cubicBezTo>
                  <a:lnTo>
                    <a:pt x="9010" y="5249"/>
                  </a:lnTo>
                  <a:lnTo>
                    <a:pt x="12925" y="1006"/>
                  </a:lnTo>
                  <a:cubicBezTo>
                    <a:pt x="13280" y="620"/>
                    <a:pt x="13006" y="0"/>
                    <a:pt x="12485" y="0"/>
                  </a:cubicBezTo>
                  <a:close/>
                </a:path>
              </a:pathLst>
            </a:custGeom>
            <a:gradFill>
              <a:gsLst>
                <a:gs pos="0">
                  <a:srgbClr val="45BFDE"/>
                </a:gs>
                <a:gs pos="100000">
                  <a:srgbClr val="1E6E8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8" name="Google Shape;208;p21"/>
          <p:cNvGrpSpPr/>
          <p:nvPr/>
        </p:nvGrpSpPr>
        <p:grpSpPr>
          <a:xfrm>
            <a:off x="3512919" y="2010760"/>
            <a:ext cx="413808" cy="363659"/>
            <a:chOff x="2085450" y="2057100"/>
            <a:chExt cx="481900" cy="423500"/>
          </a:xfrm>
        </p:grpSpPr>
        <p:sp>
          <p:nvSpPr>
            <p:cNvPr id="209" name="Google Shape;209;p21"/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189007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12" name="Google Shape;212;p21"/>
          <p:cNvSpPr txBox="1"/>
          <p:nvPr/>
        </p:nvSpPr>
        <p:spPr>
          <a:xfrm>
            <a:off x="6630966" y="1915925"/>
            <a:ext cx="2055834" cy="78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Storing the master dataset in DataLake &amp; connecting to Databricks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477825" y="1915925"/>
            <a:ext cx="1579216" cy="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lvl="0"/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Visualizing the output of analyzed data in Power BI</a:t>
            </a:r>
          </a:p>
        </p:txBody>
      </p:sp>
      <p:sp>
        <p:nvSpPr>
          <p:cNvPr id="214" name="Google Shape;214;p21"/>
          <p:cNvSpPr txBox="1"/>
          <p:nvPr/>
        </p:nvSpPr>
        <p:spPr>
          <a:xfrm>
            <a:off x="300042" y="3779899"/>
            <a:ext cx="1831265" cy="1108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Preforming analysis over processed master dataset in DataBricks. Storing the analysis output in tabular form in DataBricks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485475" y="1338345"/>
            <a:ext cx="1645832" cy="434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Visualization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216" name="Google Shape;216;p21"/>
          <p:cNvSpPr/>
          <p:nvPr/>
        </p:nvSpPr>
        <p:spPr>
          <a:xfrm>
            <a:off x="275008" y="3141170"/>
            <a:ext cx="1490717" cy="57758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sym typeface="Roboto"/>
              </a:rPr>
              <a:t>Analysis &amp; Storage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7195800" y="1338345"/>
            <a:ext cx="1490995" cy="434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Connection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218" name="Google Shape;218;p21"/>
          <p:cNvSpPr txBox="1"/>
          <p:nvPr/>
        </p:nvSpPr>
        <p:spPr>
          <a:xfrm>
            <a:off x="6888938" y="3833221"/>
            <a:ext cx="1797857" cy="76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8287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200" dirty="0">
                <a:latin typeface="Roboto"/>
                <a:ea typeface="Roboto"/>
                <a:cs typeface="Roboto"/>
                <a:sym typeface="Roboto"/>
              </a:rPr>
              <a:t>Performing null handling in the master dataset in </a:t>
            </a:r>
            <a:r>
              <a:rPr lang="en-IN" sz="1200" dirty="0" err="1">
                <a:latin typeface="Roboto"/>
                <a:ea typeface="Roboto"/>
                <a:cs typeface="Roboto"/>
                <a:sym typeface="Roboto"/>
              </a:rPr>
              <a:t>DataBricks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1"/>
          <p:cNvSpPr/>
          <p:nvPr/>
        </p:nvSpPr>
        <p:spPr>
          <a:xfrm>
            <a:off x="7195800" y="3141170"/>
            <a:ext cx="1490995" cy="50587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Processing</a:t>
            </a:r>
            <a:endParaRPr sz="1200" dirty="0">
              <a:solidFill>
                <a:srgbClr val="FFFFFF"/>
              </a:solidFill>
            </a:endParaRPr>
          </a:p>
        </p:txBody>
      </p:sp>
      <p:grpSp>
        <p:nvGrpSpPr>
          <p:cNvPr id="220" name="Google Shape;220;p21"/>
          <p:cNvGrpSpPr/>
          <p:nvPr/>
        </p:nvGrpSpPr>
        <p:grpSpPr>
          <a:xfrm>
            <a:off x="5956229" y="2029410"/>
            <a:ext cx="478772" cy="478772"/>
            <a:chOff x="-63250675" y="4110200"/>
            <a:chExt cx="317425" cy="317425"/>
          </a:xfrm>
        </p:grpSpPr>
        <p:sp>
          <p:nvSpPr>
            <p:cNvPr id="221" name="Google Shape;221;p21"/>
            <p:cNvSpPr/>
            <p:nvPr/>
          </p:nvSpPr>
          <p:spPr>
            <a:xfrm>
              <a:off x="-6300730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772" y="0"/>
                  </a:moveTo>
                  <a:cubicBezTo>
                    <a:pt x="662" y="0"/>
                    <a:pt x="552" y="39"/>
                    <a:pt x="473" y="118"/>
                  </a:cubicBezTo>
                  <a:lnTo>
                    <a:pt x="0" y="591"/>
                  </a:lnTo>
                  <a:cubicBezTo>
                    <a:pt x="252" y="780"/>
                    <a:pt x="441" y="1000"/>
                    <a:pt x="599" y="1189"/>
                  </a:cubicBezTo>
                  <a:lnTo>
                    <a:pt x="1071" y="717"/>
                  </a:lnTo>
                  <a:cubicBezTo>
                    <a:pt x="1229" y="559"/>
                    <a:pt x="1229" y="276"/>
                    <a:pt x="1071" y="118"/>
                  </a:cubicBezTo>
                  <a:cubicBezTo>
                    <a:pt x="993" y="39"/>
                    <a:pt x="882" y="0"/>
                    <a:pt x="77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-63203425" y="4159025"/>
              <a:ext cx="222925" cy="222150"/>
            </a:xfrm>
            <a:custGeom>
              <a:avLst/>
              <a:gdLst/>
              <a:ahLst/>
              <a:cxnLst/>
              <a:rect l="l" t="t" r="r" b="b"/>
              <a:pathLst>
                <a:path w="8917" h="8886" extrusionOk="0">
                  <a:moveTo>
                    <a:pt x="4033" y="1418"/>
                  </a:moveTo>
                  <a:lnTo>
                    <a:pt x="4033" y="3088"/>
                  </a:lnTo>
                  <a:cubicBezTo>
                    <a:pt x="3939" y="3151"/>
                    <a:pt x="3876" y="3151"/>
                    <a:pt x="3781" y="3183"/>
                  </a:cubicBezTo>
                  <a:lnTo>
                    <a:pt x="2615" y="1985"/>
                  </a:lnTo>
                  <a:cubicBezTo>
                    <a:pt x="2993" y="1670"/>
                    <a:pt x="3529" y="1481"/>
                    <a:pt x="4033" y="1418"/>
                  </a:cubicBezTo>
                  <a:close/>
                  <a:moveTo>
                    <a:pt x="4852" y="1418"/>
                  </a:moveTo>
                  <a:cubicBezTo>
                    <a:pt x="5356" y="1481"/>
                    <a:pt x="5892" y="1670"/>
                    <a:pt x="6270" y="1985"/>
                  </a:cubicBezTo>
                  <a:lnTo>
                    <a:pt x="5104" y="3183"/>
                  </a:lnTo>
                  <a:cubicBezTo>
                    <a:pt x="5010" y="3151"/>
                    <a:pt x="4947" y="3088"/>
                    <a:pt x="4852" y="3088"/>
                  </a:cubicBezTo>
                  <a:lnTo>
                    <a:pt x="4852" y="1418"/>
                  </a:lnTo>
                  <a:close/>
                  <a:moveTo>
                    <a:pt x="2017" y="2553"/>
                  </a:moveTo>
                  <a:lnTo>
                    <a:pt x="3214" y="3718"/>
                  </a:lnTo>
                  <a:cubicBezTo>
                    <a:pt x="3151" y="3813"/>
                    <a:pt x="3119" y="3876"/>
                    <a:pt x="3119" y="3970"/>
                  </a:cubicBezTo>
                  <a:lnTo>
                    <a:pt x="1418" y="3970"/>
                  </a:lnTo>
                  <a:cubicBezTo>
                    <a:pt x="1513" y="3466"/>
                    <a:pt x="1733" y="2994"/>
                    <a:pt x="2017" y="2553"/>
                  </a:cubicBezTo>
                  <a:close/>
                  <a:moveTo>
                    <a:pt x="6869" y="2553"/>
                  </a:moveTo>
                  <a:cubicBezTo>
                    <a:pt x="7184" y="2994"/>
                    <a:pt x="7373" y="3466"/>
                    <a:pt x="7467" y="3970"/>
                  </a:cubicBezTo>
                  <a:lnTo>
                    <a:pt x="5766" y="3970"/>
                  </a:lnTo>
                  <a:cubicBezTo>
                    <a:pt x="5734" y="3876"/>
                    <a:pt x="5734" y="3813"/>
                    <a:pt x="5671" y="3718"/>
                  </a:cubicBezTo>
                  <a:lnTo>
                    <a:pt x="6869" y="2553"/>
                  </a:lnTo>
                  <a:close/>
                  <a:moveTo>
                    <a:pt x="3119" y="4789"/>
                  </a:moveTo>
                  <a:cubicBezTo>
                    <a:pt x="3182" y="4884"/>
                    <a:pt x="3182" y="4947"/>
                    <a:pt x="3214" y="5041"/>
                  </a:cubicBezTo>
                  <a:lnTo>
                    <a:pt x="2017" y="6207"/>
                  </a:lnTo>
                  <a:cubicBezTo>
                    <a:pt x="1733" y="5829"/>
                    <a:pt x="1513" y="5357"/>
                    <a:pt x="1418" y="4789"/>
                  </a:cubicBezTo>
                  <a:close/>
                  <a:moveTo>
                    <a:pt x="7467" y="4789"/>
                  </a:moveTo>
                  <a:cubicBezTo>
                    <a:pt x="7373" y="5357"/>
                    <a:pt x="7184" y="5829"/>
                    <a:pt x="6869" y="6207"/>
                  </a:cubicBezTo>
                  <a:lnTo>
                    <a:pt x="5671" y="5041"/>
                  </a:lnTo>
                  <a:cubicBezTo>
                    <a:pt x="5734" y="4947"/>
                    <a:pt x="5766" y="4884"/>
                    <a:pt x="5766" y="4789"/>
                  </a:cubicBezTo>
                  <a:close/>
                  <a:moveTo>
                    <a:pt x="3781" y="5609"/>
                  </a:moveTo>
                  <a:cubicBezTo>
                    <a:pt x="3876" y="5672"/>
                    <a:pt x="3939" y="5703"/>
                    <a:pt x="4033" y="5703"/>
                  </a:cubicBezTo>
                  <a:lnTo>
                    <a:pt x="4033" y="7404"/>
                  </a:lnTo>
                  <a:cubicBezTo>
                    <a:pt x="3529" y="7310"/>
                    <a:pt x="2993" y="7121"/>
                    <a:pt x="2615" y="6806"/>
                  </a:cubicBezTo>
                  <a:lnTo>
                    <a:pt x="3781" y="5609"/>
                  </a:lnTo>
                  <a:close/>
                  <a:moveTo>
                    <a:pt x="5104" y="5609"/>
                  </a:moveTo>
                  <a:lnTo>
                    <a:pt x="6270" y="6806"/>
                  </a:lnTo>
                  <a:cubicBezTo>
                    <a:pt x="5892" y="7121"/>
                    <a:pt x="5419" y="7310"/>
                    <a:pt x="4852" y="7404"/>
                  </a:cubicBezTo>
                  <a:lnTo>
                    <a:pt x="4852" y="5703"/>
                  </a:lnTo>
                  <a:cubicBezTo>
                    <a:pt x="4947" y="5672"/>
                    <a:pt x="5010" y="5672"/>
                    <a:pt x="5104" y="5609"/>
                  </a:cubicBezTo>
                  <a:close/>
                  <a:moveTo>
                    <a:pt x="4474" y="1"/>
                  </a:moveTo>
                  <a:cubicBezTo>
                    <a:pt x="2017" y="1"/>
                    <a:pt x="0" y="1985"/>
                    <a:pt x="0" y="4443"/>
                  </a:cubicBezTo>
                  <a:cubicBezTo>
                    <a:pt x="0" y="6869"/>
                    <a:pt x="2017" y="8885"/>
                    <a:pt x="4474" y="8885"/>
                  </a:cubicBezTo>
                  <a:cubicBezTo>
                    <a:pt x="6900" y="8885"/>
                    <a:pt x="8916" y="6869"/>
                    <a:pt x="8916" y="4443"/>
                  </a:cubicBezTo>
                  <a:cubicBezTo>
                    <a:pt x="8916" y="1954"/>
                    <a:pt x="6900" y="1"/>
                    <a:pt x="447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-63102600" y="4401625"/>
              <a:ext cx="20500" cy="26000"/>
            </a:xfrm>
            <a:custGeom>
              <a:avLst/>
              <a:gdLst/>
              <a:ahLst/>
              <a:cxnLst/>
              <a:rect l="l" t="t" r="r" b="b"/>
              <a:pathLst>
                <a:path w="820" h="1040" extrusionOk="0">
                  <a:moveTo>
                    <a:pt x="0" y="0"/>
                  </a:moveTo>
                  <a:lnTo>
                    <a:pt x="0" y="630"/>
                  </a:lnTo>
                  <a:cubicBezTo>
                    <a:pt x="0" y="882"/>
                    <a:pt x="189" y="1040"/>
                    <a:pt x="441" y="1040"/>
                  </a:cubicBezTo>
                  <a:cubicBezTo>
                    <a:pt x="662" y="1040"/>
                    <a:pt x="819" y="851"/>
                    <a:pt x="819" y="630"/>
                  </a:cubicBezTo>
                  <a:lnTo>
                    <a:pt x="81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-63006525" y="4354350"/>
              <a:ext cx="29950" cy="29975"/>
            </a:xfrm>
            <a:custGeom>
              <a:avLst/>
              <a:gdLst/>
              <a:ahLst/>
              <a:cxnLst/>
              <a:rect l="l" t="t" r="r" b="b"/>
              <a:pathLst>
                <a:path w="1198" h="1199" extrusionOk="0">
                  <a:moveTo>
                    <a:pt x="599" y="1"/>
                  </a:moveTo>
                  <a:cubicBezTo>
                    <a:pt x="410" y="221"/>
                    <a:pt x="253" y="410"/>
                    <a:pt x="1" y="599"/>
                  </a:cubicBezTo>
                  <a:lnTo>
                    <a:pt x="473" y="1072"/>
                  </a:lnTo>
                  <a:cubicBezTo>
                    <a:pt x="568" y="1167"/>
                    <a:pt x="694" y="1198"/>
                    <a:pt x="757" y="1198"/>
                  </a:cubicBezTo>
                  <a:cubicBezTo>
                    <a:pt x="851" y="1198"/>
                    <a:pt x="946" y="1167"/>
                    <a:pt x="1040" y="1072"/>
                  </a:cubicBezTo>
                  <a:cubicBezTo>
                    <a:pt x="1198" y="915"/>
                    <a:pt x="1198" y="631"/>
                    <a:pt x="1040" y="473"/>
                  </a:cubicBezTo>
                  <a:lnTo>
                    <a:pt x="5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-62960825" y="4258275"/>
              <a:ext cx="27575" cy="20500"/>
            </a:xfrm>
            <a:custGeom>
              <a:avLst/>
              <a:gdLst/>
              <a:ahLst/>
              <a:cxnLst/>
              <a:rect l="l" t="t" r="r" b="b"/>
              <a:pathLst>
                <a:path w="1103" h="820" extrusionOk="0">
                  <a:moveTo>
                    <a:pt x="0" y="0"/>
                  </a:moveTo>
                  <a:lnTo>
                    <a:pt x="0" y="441"/>
                  </a:lnTo>
                  <a:lnTo>
                    <a:pt x="0" y="819"/>
                  </a:lnTo>
                  <a:lnTo>
                    <a:pt x="662" y="819"/>
                  </a:lnTo>
                  <a:cubicBezTo>
                    <a:pt x="914" y="819"/>
                    <a:pt x="1071" y="630"/>
                    <a:pt x="1071" y="378"/>
                  </a:cubicBezTo>
                  <a:cubicBezTo>
                    <a:pt x="1103" y="189"/>
                    <a:pt x="914" y="0"/>
                    <a:pt x="66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-63250675" y="4259050"/>
              <a:ext cx="26800" cy="20500"/>
            </a:xfrm>
            <a:custGeom>
              <a:avLst/>
              <a:gdLst/>
              <a:ahLst/>
              <a:cxnLst/>
              <a:rect l="l" t="t" r="r" b="b"/>
              <a:pathLst>
                <a:path w="1072" h="820" extrusionOk="0">
                  <a:moveTo>
                    <a:pt x="410" y="1"/>
                  </a:moveTo>
                  <a:cubicBezTo>
                    <a:pt x="158" y="1"/>
                    <a:pt x="0" y="190"/>
                    <a:pt x="0" y="410"/>
                  </a:cubicBezTo>
                  <a:cubicBezTo>
                    <a:pt x="0" y="631"/>
                    <a:pt x="221" y="820"/>
                    <a:pt x="410" y="820"/>
                  </a:cubicBezTo>
                  <a:lnTo>
                    <a:pt x="1071" y="820"/>
                  </a:lnTo>
                  <a:lnTo>
                    <a:pt x="1071" y="442"/>
                  </a:lnTo>
                  <a:lnTo>
                    <a:pt x="107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-63208950" y="4354350"/>
              <a:ext cx="29175" cy="29975"/>
            </a:xfrm>
            <a:custGeom>
              <a:avLst/>
              <a:gdLst/>
              <a:ahLst/>
              <a:cxnLst/>
              <a:rect l="l" t="t" r="r" b="b"/>
              <a:pathLst>
                <a:path w="1167" h="1199" extrusionOk="0">
                  <a:moveTo>
                    <a:pt x="631" y="1"/>
                  </a:moveTo>
                  <a:lnTo>
                    <a:pt x="158" y="473"/>
                  </a:lnTo>
                  <a:cubicBezTo>
                    <a:pt x="1" y="631"/>
                    <a:pt x="1" y="915"/>
                    <a:pt x="158" y="1072"/>
                  </a:cubicBezTo>
                  <a:cubicBezTo>
                    <a:pt x="221" y="1167"/>
                    <a:pt x="348" y="1198"/>
                    <a:pt x="442" y="1198"/>
                  </a:cubicBezTo>
                  <a:cubicBezTo>
                    <a:pt x="505" y="1198"/>
                    <a:pt x="631" y="1167"/>
                    <a:pt x="694" y="1072"/>
                  </a:cubicBezTo>
                  <a:lnTo>
                    <a:pt x="1167" y="599"/>
                  </a:lnTo>
                  <a:cubicBezTo>
                    <a:pt x="1009" y="442"/>
                    <a:pt x="820" y="253"/>
                    <a:pt x="63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-63208150" y="4153725"/>
              <a:ext cx="30725" cy="29750"/>
            </a:xfrm>
            <a:custGeom>
              <a:avLst/>
              <a:gdLst/>
              <a:ahLst/>
              <a:cxnLst/>
              <a:rect l="l" t="t" r="r" b="b"/>
              <a:pathLst>
                <a:path w="1229" h="1190" extrusionOk="0">
                  <a:moveTo>
                    <a:pt x="457" y="0"/>
                  </a:moveTo>
                  <a:cubicBezTo>
                    <a:pt x="347" y="0"/>
                    <a:pt x="237" y="39"/>
                    <a:pt x="158" y="118"/>
                  </a:cubicBezTo>
                  <a:cubicBezTo>
                    <a:pt x="0" y="276"/>
                    <a:pt x="0" y="559"/>
                    <a:pt x="158" y="717"/>
                  </a:cubicBezTo>
                  <a:lnTo>
                    <a:pt x="631" y="1189"/>
                  </a:lnTo>
                  <a:lnTo>
                    <a:pt x="1229" y="591"/>
                  </a:lnTo>
                  <a:lnTo>
                    <a:pt x="757" y="118"/>
                  </a:lnTo>
                  <a:cubicBezTo>
                    <a:pt x="678" y="39"/>
                    <a:pt x="568" y="0"/>
                    <a:pt x="45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-63102600" y="4110200"/>
              <a:ext cx="20500" cy="27600"/>
            </a:xfrm>
            <a:custGeom>
              <a:avLst/>
              <a:gdLst/>
              <a:ahLst/>
              <a:cxnLst/>
              <a:rect l="l" t="t" r="r" b="b"/>
              <a:pathLst>
                <a:path w="820" h="1104" extrusionOk="0">
                  <a:moveTo>
                    <a:pt x="441" y="0"/>
                  </a:moveTo>
                  <a:cubicBezTo>
                    <a:pt x="221" y="0"/>
                    <a:pt x="0" y="221"/>
                    <a:pt x="0" y="410"/>
                  </a:cubicBezTo>
                  <a:lnTo>
                    <a:pt x="0" y="1103"/>
                  </a:lnTo>
                  <a:lnTo>
                    <a:pt x="819" y="1103"/>
                  </a:lnTo>
                  <a:lnTo>
                    <a:pt x="819" y="410"/>
                  </a:lnTo>
                  <a:cubicBezTo>
                    <a:pt x="819" y="158"/>
                    <a:pt x="630" y="0"/>
                    <a:pt x="441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" name="Google Shape;303;p24"/>
          <p:cNvCxnSpPr/>
          <p:nvPr/>
        </p:nvCxnSpPr>
        <p:spPr>
          <a:xfrm rot="10800000">
            <a:off x="7299675" y="1853475"/>
            <a:ext cx="0" cy="478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304" name="Google Shape;304;p24"/>
          <p:cNvCxnSpPr/>
          <p:nvPr/>
        </p:nvCxnSpPr>
        <p:spPr>
          <a:xfrm rot="10800000">
            <a:off x="1691875" y="1845595"/>
            <a:ext cx="0" cy="4734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05" name="Google Shape;305;p24"/>
          <p:cNvSpPr txBox="1">
            <a:spLocks noGrp="1"/>
          </p:cNvSpPr>
          <p:nvPr>
            <p:ph type="title"/>
          </p:nvPr>
        </p:nvSpPr>
        <p:spPr>
          <a:xfrm>
            <a:off x="457200" y="3981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dirty="0"/>
              <a:t>Impact of Harmful Radiation</a:t>
            </a:r>
            <a:br>
              <a:rPr lang="en-IN" sz="2000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306" name="Google Shape;306;p24"/>
          <p:cNvSpPr/>
          <p:nvPr/>
        </p:nvSpPr>
        <p:spPr>
          <a:xfrm>
            <a:off x="965038" y="2204025"/>
            <a:ext cx="1453650" cy="1708825"/>
          </a:xfrm>
          <a:custGeom>
            <a:avLst/>
            <a:gdLst/>
            <a:ahLst/>
            <a:cxnLst/>
            <a:rect l="l" t="t" r="r" b="b"/>
            <a:pathLst>
              <a:path w="58146" h="68353" extrusionOk="0">
                <a:moveTo>
                  <a:pt x="29939" y="0"/>
                </a:moveTo>
                <a:cubicBezTo>
                  <a:pt x="28341" y="0"/>
                  <a:pt x="26583" y="481"/>
                  <a:pt x="24737" y="1505"/>
                </a:cubicBezTo>
                <a:cubicBezTo>
                  <a:pt x="17369" y="5590"/>
                  <a:pt x="11379" y="16668"/>
                  <a:pt x="11379" y="26242"/>
                </a:cubicBezTo>
                <a:cubicBezTo>
                  <a:pt x="11379" y="28021"/>
                  <a:pt x="11579" y="29625"/>
                  <a:pt x="11980" y="31003"/>
                </a:cubicBezTo>
                <a:cubicBezTo>
                  <a:pt x="11730" y="31129"/>
                  <a:pt x="11504" y="31229"/>
                  <a:pt x="11253" y="31354"/>
                </a:cubicBezTo>
                <a:cubicBezTo>
                  <a:pt x="5038" y="34813"/>
                  <a:pt x="0" y="44136"/>
                  <a:pt x="0" y="52207"/>
                </a:cubicBezTo>
                <a:cubicBezTo>
                  <a:pt x="0" y="55665"/>
                  <a:pt x="927" y="58322"/>
                  <a:pt x="2456" y="59976"/>
                </a:cubicBezTo>
                <a:lnTo>
                  <a:pt x="2381" y="60101"/>
                </a:lnTo>
                <a:lnTo>
                  <a:pt x="12832" y="67445"/>
                </a:lnTo>
                <a:lnTo>
                  <a:pt x="12857" y="67445"/>
                </a:lnTo>
                <a:cubicBezTo>
                  <a:pt x="13779" y="68040"/>
                  <a:pt x="14852" y="68352"/>
                  <a:pt x="16032" y="68352"/>
                </a:cubicBezTo>
                <a:cubicBezTo>
                  <a:pt x="17388" y="68352"/>
                  <a:pt x="18884" y="67940"/>
                  <a:pt x="20451" y="67069"/>
                </a:cubicBezTo>
                <a:lnTo>
                  <a:pt x="46893" y="52432"/>
                </a:lnTo>
                <a:cubicBezTo>
                  <a:pt x="53108" y="48999"/>
                  <a:pt x="58146" y="39650"/>
                  <a:pt x="58146" y="31580"/>
                </a:cubicBezTo>
                <a:cubicBezTo>
                  <a:pt x="58146" y="28347"/>
                  <a:pt x="57344" y="25815"/>
                  <a:pt x="55965" y="24136"/>
                </a:cubicBezTo>
                <a:cubicBezTo>
                  <a:pt x="55239" y="23259"/>
                  <a:pt x="54336" y="22607"/>
                  <a:pt x="53334" y="22257"/>
                </a:cubicBezTo>
                <a:lnTo>
                  <a:pt x="47269" y="17921"/>
                </a:lnTo>
                <a:cubicBezTo>
                  <a:pt x="47269" y="13334"/>
                  <a:pt x="45890" y="9926"/>
                  <a:pt x="43634" y="8046"/>
                </a:cubicBezTo>
                <a:lnTo>
                  <a:pt x="43609" y="8021"/>
                </a:lnTo>
                <a:lnTo>
                  <a:pt x="33659" y="1003"/>
                </a:lnTo>
                <a:lnTo>
                  <a:pt x="33659" y="1028"/>
                </a:lnTo>
                <a:cubicBezTo>
                  <a:pt x="32570" y="356"/>
                  <a:pt x="31314" y="0"/>
                  <a:pt x="29939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/>
          <p:nvPr/>
        </p:nvSpPr>
        <p:spPr>
          <a:xfrm>
            <a:off x="1194363" y="2365400"/>
            <a:ext cx="1224325" cy="1547225"/>
          </a:xfrm>
          <a:custGeom>
            <a:avLst/>
            <a:gdLst/>
            <a:ahLst/>
            <a:cxnLst/>
            <a:rect l="l" t="t" r="r" b="b"/>
            <a:pathLst>
              <a:path w="48973" h="61889" extrusionOk="0">
                <a:moveTo>
                  <a:pt x="29966" y="1"/>
                </a:moveTo>
                <a:cubicBezTo>
                  <a:pt x="28360" y="1"/>
                  <a:pt x="26592" y="487"/>
                  <a:pt x="24737" y="1516"/>
                </a:cubicBezTo>
                <a:cubicBezTo>
                  <a:pt x="17369" y="5601"/>
                  <a:pt x="11379" y="16679"/>
                  <a:pt x="11379" y="26253"/>
                </a:cubicBezTo>
                <a:cubicBezTo>
                  <a:pt x="11379" y="28032"/>
                  <a:pt x="11604" y="29611"/>
                  <a:pt x="11980" y="31015"/>
                </a:cubicBezTo>
                <a:cubicBezTo>
                  <a:pt x="11755" y="31140"/>
                  <a:pt x="11504" y="31240"/>
                  <a:pt x="11278" y="31366"/>
                </a:cubicBezTo>
                <a:cubicBezTo>
                  <a:pt x="5038" y="34799"/>
                  <a:pt x="0" y="44148"/>
                  <a:pt x="0" y="52218"/>
                </a:cubicBezTo>
                <a:cubicBezTo>
                  <a:pt x="0" y="58274"/>
                  <a:pt x="2819" y="61889"/>
                  <a:pt x="6852" y="61889"/>
                </a:cubicBezTo>
                <a:cubicBezTo>
                  <a:pt x="8210" y="61889"/>
                  <a:pt x="9706" y="61479"/>
                  <a:pt x="11278" y="60614"/>
                </a:cubicBezTo>
                <a:lnTo>
                  <a:pt x="37720" y="45977"/>
                </a:lnTo>
                <a:cubicBezTo>
                  <a:pt x="43935" y="42544"/>
                  <a:pt x="48973" y="33195"/>
                  <a:pt x="48973" y="25125"/>
                </a:cubicBezTo>
                <a:cubicBezTo>
                  <a:pt x="48973" y="19083"/>
                  <a:pt x="46149" y="15457"/>
                  <a:pt x="42122" y="15457"/>
                </a:cubicBezTo>
                <a:cubicBezTo>
                  <a:pt x="40770" y="15457"/>
                  <a:pt x="39282" y="15866"/>
                  <a:pt x="37720" y="16729"/>
                </a:cubicBezTo>
                <a:cubicBezTo>
                  <a:pt x="37644" y="16779"/>
                  <a:pt x="37594" y="16829"/>
                  <a:pt x="37519" y="16854"/>
                </a:cubicBezTo>
                <a:cubicBezTo>
                  <a:pt x="37895" y="15050"/>
                  <a:pt x="38096" y="13245"/>
                  <a:pt x="38096" y="11466"/>
                </a:cubicBezTo>
                <a:cubicBezTo>
                  <a:pt x="38096" y="4302"/>
                  <a:pt x="34742" y="1"/>
                  <a:pt x="29966" y="1"/>
                </a:cubicBezTo>
                <a:close/>
              </a:path>
            </a:pathLst>
          </a:cu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4"/>
          <p:cNvSpPr/>
          <p:nvPr/>
        </p:nvSpPr>
        <p:spPr>
          <a:xfrm>
            <a:off x="3768613" y="2222438"/>
            <a:ext cx="1454300" cy="1709100"/>
          </a:xfrm>
          <a:custGeom>
            <a:avLst/>
            <a:gdLst/>
            <a:ahLst/>
            <a:cxnLst/>
            <a:rect l="l" t="t" r="r" b="b"/>
            <a:pathLst>
              <a:path w="58172" h="68364" extrusionOk="0">
                <a:moveTo>
                  <a:pt x="29954" y="1"/>
                </a:moveTo>
                <a:cubicBezTo>
                  <a:pt x="28352" y="1"/>
                  <a:pt x="26589" y="489"/>
                  <a:pt x="24738" y="1515"/>
                </a:cubicBezTo>
                <a:cubicBezTo>
                  <a:pt x="17369" y="5601"/>
                  <a:pt x="11379" y="16678"/>
                  <a:pt x="11379" y="26252"/>
                </a:cubicBezTo>
                <a:cubicBezTo>
                  <a:pt x="11379" y="28032"/>
                  <a:pt x="11605" y="29611"/>
                  <a:pt x="11981" y="31014"/>
                </a:cubicBezTo>
                <a:cubicBezTo>
                  <a:pt x="11730" y="31140"/>
                  <a:pt x="11505" y="31240"/>
                  <a:pt x="11279" y="31365"/>
                </a:cubicBezTo>
                <a:cubicBezTo>
                  <a:pt x="5039" y="34799"/>
                  <a:pt x="1" y="44147"/>
                  <a:pt x="1" y="52217"/>
                </a:cubicBezTo>
                <a:cubicBezTo>
                  <a:pt x="1" y="55676"/>
                  <a:pt x="928" y="58333"/>
                  <a:pt x="2457" y="59987"/>
                </a:cubicBezTo>
                <a:lnTo>
                  <a:pt x="2407" y="60112"/>
                </a:lnTo>
                <a:lnTo>
                  <a:pt x="12858" y="67456"/>
                </a:lnTo>
                <a:cubicBezTo>
                  <a:pt x="13791" y="68051"/>
                  <a:pt x="14865" y="68363"/>
                  <a:pt x="16043" y="68363"/>
                </a:cubicBezTo>
                <a:cubicBezTo>
                  <a:pt x="17396" y="68363"/>
                  <a:pt x="18884" y="67951"/>
                  <a:pt x="20452" y="67080"/>
                </a:cubicBezTo>
                <a:lnTo>
                  <a:pt x="46893" y="52443"/>
                </a:lnTo>
                <a:cubicBezTo>
                  <a:pt x="53134" y="49009"/>
                  <a:pt x="58172" y="39661"/>
                  <a:pt x="58172" y="31591"/>
                </a:cubicBezTo>
                <a:cubicBezTo>
                  <a:pt x="58172" y="28358"/>
                  <a:pt x="57345" y="25826"/>
                  <a:pt x="55991" y="24147"/>
                </a:cubicBezTo>
                <a:cubicBezTo>
                  <a:pt x="55264" y="23270"/>
                  <a:pt x="54362" y="22618"/>
                  <a:pt x="53335" y="22267"/>
                </a:cubicBezTo>
                <a:lnTo>
                  <a:pt x="47269" y="17932"/>
                </a:lnTo>
                <a:cubicBezTo>
                  <a:pt x="47269" y="13345"/>
                  <a:pt x="45891" y="9911"/>
                  <a:pt x="43635" y="8057"/>
                </a:cubicBezTo>
                <a:lnTo>
                  <a:pt x="43635" y="8032"/>
                </a:lnTo>
                <a:lnTo>
                  <a:pt x="33685" y="1014"/>
                </a:lnTo>
                <a:lnTo>
                  <a:pt x="33660" y="1039"/>
                </a:lnTo>
                <a:cubicBezTo>
                  <a:pt x="32574" y="358"/>
                  <a:pt x="31323" y="1"/>
                  <a:pt x="29954" y="1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4"/>
          <p:cNvSpPr/>
          <p:nvPr/>
        </p:nvSpPr>
        <p:spPr>
          <a:xfrm>
            <a:off x="3998563" y="2384088"/>
            <a:ext cx="1224350" cy="1547150"/>
          </a:xfrm>
          <a:custGeom>
            <a:avLst/>
            <a:gdLst/>
            <a:ahLst/>
            <a:cxnLst/>
            <a:rect l="l" t="t" r="r" b="b"/>
            <a:pathLst>
              <a:path w="48974" h="61886" extrusionOk="0">
                <a:moveTo>
                  <a:pt x="29963" y="0"/>
                </a:moveTo>
                <a:cubicBezTo>
                  <a:pt x="28359" y="0"/>
                  <a:pt x="26593" y="487"/>
                  <a:pt x="24738" y="1516"/>
                </a:cubicBezTo>
                <a:cubicBezTo>
                  <a:pt x="17344" y="5601"/>
                  <a:pt x="11379" y="16679"/>
                  <a:pt x="11379" y="26253"/>
                </a:cubicBezTo>
                <a:cubicBezTo>
                  <a:pt x="11379" y="28032"/>
                  <a:pt x="11580" y="29611"/>
                  <a:pt x="11956" y="31015"/>
                </a:cubicBezTo>
                <a:cubicBezTo>
                  <a:pt x="11730" y="31140"/>
                  <a:pt x="11505" y="31240"/>
                  <a:pt x="11254" y="31365"/>
                </a:cubicBezTo>
                <a:cubicBezTo>
                  <a:pt x="5039" y="34799"/>
                  <a:pt x="1" y="44147"/>
                  <a:pt x="1" y="52218"/>
                </a:cubicBezTo>
                <a:cubicBezTo>
                  <a:pt x="1" y="58260"/>
                  <a:pt x="2825" y="61885"/>
                  <a:pt x="6852" y="61885"/>
                </a:cubicBezTo>
                <a:cubicBezTo>
                  <a:pt x="8204" y="61885"/>
                  <a:pt x="9692" y="61477"/>
                  <a:pt x="11254" y="60614"/>
                </a:cubicBezTo>
                <a:lnTo>
                  <a:pt x="37695" y="45977"/>
                </a:lnTo>
                <a:cubicBezTo>
                  <a:pt x="43936" y="42543"/>
                  <a:pt x="48974" y="33195"/>
                  <a:pt x="48974" y="25125"/>
                </a:cubicBezTo>
                <a:cubicBezTo>
                  <a:pt x="48974" y="19083"/>
                  <a:pt x="46150" y="15457"/>
                  <a:pt x="42112" y="15457"/>
                </a:cubicBezTo>
                <a:cubicBezTo>
                  <a:pt x="40756" y="15457"/>
                  <a:pt x="39264" y="15866"/>
                  <a:pt x="37695" y="16729"/>
                </a:cubicBezTo>
                <a:cubicBezTo>
                  <a:pt x="37645" y="16779"/>
                  <a:pt x="37570" y="16829"/>
                  <a:pt x="37495" y="16854"/>
                </a:cubicBezTo>
                <a:cubicBezTo>
                  <a:pt x="37871" y="15050"/>
                  <a:pt x="38071" y="13245"/>
                  <a:pt x="38071" y="11466"/>
                </a:cubicBezTo>
                <a:cubicBezTo>
                  <a:pt x="38071" y="4302"/>
                  <a:pt x="34732" y="0"/>
                  <a:pt x="29963" y="0"/>
                </a:cubicBezTo>
                <a:close/>
              </a:path>
            </a:pathLst>
          </a:cu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4"/>
          <p:cNvSpPr/>
          <p:nvPr/>
        </p:nvSpPr>
        <p:spPr>
          <a:xfrm>
            <a:off x="6572838" y="2222438"/>
            <a:ext cx="1453675" cy="1709100"/>
          </a:xfrm>
          <a:custGeom>
            <a:avLst/>
            <a:gdLst/>
            <a:ahLst/>
            <a:cxnLst/>
            <a:rect l="l" t="t" r="r" b="b"/>
            <a:pathLst>
              <a:path w="58147" h="68364" extrusionOk="0">
                <a:moveTo>
                  <a:pt x="29943" y="1"/>
                </a:moveTo>
                <a:cubicBezTo>
                  <a:pt x="28345" y="1"/>
                  <a:pt x="26588" y="489"/>
                  <a:pt x="24738" y="1515"/>
                </a:cubicBezTo>
                <a:cubicBezTo>
                  <a:pt x="17344" y="5601"/>
                  <a:pt x="11379" y="16678"/>
                  <a:pt x="11379" y="26252"/>
                </a:cubicBezTo>
                <a:cubicBezTo>
                  <a:pt x="11379" y="28032"/>
                  <a:pt x="11580" y="29611"/>
                  <a:pt x="11956" y="31014"/>
                </a:cubicBezTo>
                <a:cubicBezTo>
                  <a:pt x="11730" y="31140"/>
                  <a:pt x="11505" y="31240"/>
                  <a:pt x="11254" y="31365"/>
                </a:cubicBezTo>
                <a:cubicBezTo>
                  <a:pt x="5038" y="34799"/>
                  <a:pt x="1" y="44147"/>
                  <a:pt x="1" y="52217"/>
                </a:cubicBezTo>
                <a:cubicBezTo>
                  <a:pt x="1" y="55676"/>
                  <a:pt x="903" y="58333"/>
                  <a:pt x="2457" y="59987"/>
                </a:cubicBezTo>
                <a:lnTo>
                  <a:pt x="2382" y="60112"/>
                </a:lnTo>
                <a:lnTo>
                  <a:pt x="12833" y="67456"/>
                </a:lnTo>
                <a:cubicBezTo>
                  <a:pt x="13766" y="68051"/>
                  <a:pt x="14846" y="68363"/>
                  <a:pt x="16026" y="68363"/>
                </a:cubicBezTo>
                <a:cubicBezTo>
                  <a:pt x="17383" y="68363"/>
                  <a:pt x="18873" y="67951"/>
                  <a:pt x="20427" y="67080"/>
                </a:cubicBezTo>
                <a:lnTo>
                  <a:pt x="46893" y="52443"/>
                </a:lnTo>
                <a:cubicBezTo>
                  <a:pt x="53109" y="49009"/>
                  <a:pt x="58146" y="39661"/>
                  <a:pt x="58146" y="31591"/>
                </a:cubicBezTo>
                <a:cubicBezTo>
                  <a:pt x="58146" y="28358"/>
                  <a:pt x="57344" y="25826"/>
                  <a:pt x="55966" y="24147"/>
                </a:cubicBezTo>
                <a:cubicBezTo>
                  <a:pt x="55239" y="23270"/>
                  <a:pt x="54337" y="22618"/>
                  <a:pt x="53334" y="22267"/>
                </a:cubicBezTo>
                <a:lnTo>
                  <a:pt x="47269" y="17932"/>
                </a:lnTo>
                <a:cubicBezTo>
                  <a:pt x="47269" y="13345"/>
                  <a:pt x="45891" y="9911"/>
                  <a:pt x="43635" y="8057"/>
                </a:cubicBezTo>
                <a:lnTo>
                  <a:pt x="43610" y="8032"/>
                </a:lnTo>
                <a:lnTo>
                  <a:pt x="33660" y="1014"/>
                </a:lnTo>
                <a:lnTo>
                  <a:pt x="33660" y="1039"/>
                </a:lnTo>
                <a:cubicBezTo>
                  <a:pt x="32562" y="358"/>
                  <a:pt x="31310" y="1"/>
                  <a:pt x="29943" y="1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"/>
          <p:cNvSpPr/>
          <p:nvPr/>
        </p:nvSpPr>
        <p:spPr>
          <a:xfrm>
            <a:off x="6802163" y="2384088"/>
            <a:ext cx="1224350" cy="1547150"/>
          </a:xfrm>
          <a:custGeom>
            <a:avLst/>
            <a:gdLst/>
            <a:ahLst/>
            <a:cxnLst/>
            <a:rect l="l" t="t" r="r" b="b"/>
            <a:pathLst>
              <a:path w="48974" h="61886" extrusionOk="0">
                <a:moveTo>
                  <a:pt x="29967" y="0"/>
                </a:moveTo>
                <a:cubicBezTo>
                  <a:pt x="28360" y="0"/>
                  <a:pt x="26593" y="487"/>
                  <a:pt x="24738" y="1516"/>
                </a:cubicBezTo>
                <a:cubicBezTo>
                  <a:pt x="17369" y="5601"/>
                  <a:pt x="11379" y="16679"/>
                  <a:pt x="11379" y="26253"/>
                </a:cubicBezTo>
                <a:cubicBezTo>
                  <a:pt x="11379" y="28032"/>
                  <a:pt x="11580" y="29611"/>
                  <a:pt x="11981" y="31015"/>
                </a:cubicBezTo>
                <a:cubicBezTo>
                  <a:pt x="11730" y="31140"/>
                  <a:pt x="11504" y="31240"/>
                  <a:pt x="11254" y="31365"/>
                </a:cubicBezTo>
                <a:cubicBezTo>
                  <a:pt x="5038" y="34799"/>
                  <a:pt x="1" y="44147"/>
                  <a:pt x="1" y="52218"/>
                </a:cubicBezTo>
                <a:cubicBezTo>
                  <a:pt x="1" y="58260"/>
                  <a:pt x="2824" y="61885"/>
                  <a:pt x="6852" y="61885"/>
                </a:cubicBezTo>
                <a:cubicBezTo>
                  <a:pt x="8204" y="61885"/>
                  <a:pt x="9692" y="61477"/>
                  <a:pt x="11254" y="60614"/>
                </a:cubicBezTo>
                <a:lnTo>
                  <a:pt x="37720" y="45977"/>
                </a:lnTo>
                <a:cubicBezTo>
                  <a:pt x="43936" y="42543"/>
                  <a:pt x="48973" y="33195"/>
                  <a:pt x="48973" y="25125"/>
                </a:cubicBezTo>
                <a:cubicBezTo>
                  <a:pt x="48973" y="19083"/>
                  <a:pt x="46150" y="15457"/>
                  <a:pt x="42122" y="15457"/>
                </a:cubicBezTo>
                <a:cubicBezTo>
                  <a:pt x="40770" y="15457"/>
                  <a:pt x="39282" y="15866"/>
                  <a:pt x="37720" y="16729"/>
                </a:cubicBezTo>
                <a:cubicBezTo>
                  <a:pt x="37645" y="16779"/>
                  <a:pt x="37570" y="16829"/>
                  <a:pt x="37520" y="16854"/>
                </a:cubicBezTo>
                <a:cubicBezTo>
                  <a:pt x="37896" y="15050"/>
                  <a:pt x="38096" y="13245"/>
                  <a:pt x="38096" y="11466"/>
                </a:cubicBezTo>
                <a:cubicBezTo>
                  <a:pt x="38096" y="4302"/>
                  <a:pt x="34742" y="0"/>
                  <a:pt x="29967" y="0"/>
                </a:cubicBezTo>
                <a:close/>
              </a:path>
            </a:pathLst>
          </a:cu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24"/>
          <p:cNvGrpSpPr/>
          <p:nvPr/>
        </p:nvGrpSpPr>
        <p:grpSpPr>
          <a:xfrm>
            <a:off x="7176238" y="2676138"/>
            <a:ext cx="476200" cy="925725"/>
            <a:chOff x="7176238" y="2676138"/>
            <a:chExt cx="476200" cy="925725"/>
          </a:xfrm>
        </p:grpSpPr>
        <p:sp>
          <p:nvSpPr>
            <p:cNvPr id="313" name="Google Shape;313;p24"/>
            <p:cNvSpPr/>
            <p:nvPr/>
          </p:nvSpPr>
          <p:spPr>
            <a:xfrm>
              <a:off x="7176238" y="2676138"/>
              <a:ext cx="476200" cy="925450"/>
            </a:xfrm>
            <a:custGeom>
              <a:avLst/>
              <a:gdLst/>
              <a:ahLst/>
              <a:cxnLst/>
              <a:rect l="l" t="t" r="r" b="b"/>
              <a:pathLst>
                <a:path w="19048" h="37018" extrusionOk="0">
                  <a:moveTo>
                    <a:pt x="10933" y="0"/>
                  </a:moveTo>
                  <a:cubicBezTo>
                    <a:pt x="9980" y="0"/>
                    <a:pt x="8874" y="234"/>
                    <a:pt x="7619" y="715"/>
                  </a:cubicBezTo>
                  <a:cubicBezTo>
                    <a:pt x="2607" y="2644"/>
                    <a:pt x="0" y="6604"/>
                    <a:pt x="0" y="11817"/>
                  </a:cubicBezTo>
                  <a:lnTo>
                    <a:pt x="0" y="13572"/>
                  </a:lnTo>
                  <a:lnTo>
                    <a:pt x="3810" y="15903"/>
                  </a:lnTo>
                  <a:lnTo>
                    <a:pt x="5063" y="15401"/>
                  </a:lnTo>
                  <a:lnTo>
                    <a:pt x="5063" y="19963"/>
                  </a:lnTo>
                  <a:lnTo>
                    <a:pt x="8872" y="22269"/>
                  </a:lnTo>
                  <a:lnTo>
                    <a:pt x="10126" y="21792"/>
                  </a:lnTo>
                  <a:cubicBezTo>
                    <a:pt x="10126" y="21918"/>
                    <a:pt x="10126" y="22018"/>
                    <a:pt x="10126" y="22143"/>
                  </a:cubicBezTo>
                  <a:lnTo>
                    <a:pt x="10126" y="24700"/>
                  </a:lnTo>
                  <a:cubicBezTo>
                    <a:pt x="10126" y="26830"/>
                    <a:pt x="9574" y="28008"/>
                    <a:pt x="8647" y="28760"/>
                  </a:cubicBezTo>
                  <a:lnTo>
                    <a:pt x="8647" y="26504"/>
                  </a:lnTo>
                  <a:lnTo>
                    <a:pt x="4837" y="24173"/>
                  </a:lnTo>
                  <a:lnTo>
                    <a:pt x="0" y="26028"/>
                  </a:lnTo>
                  <a:lnTo>
                    <a:pt x="0" y="28735"/>
                  </a:lnTo>
                  <a:cubicBezTo>
                    <a:pt x="0" y="31918"/>
                    <a:pt x="978" y="33898"/>
                    <a:pt x="2882" y="34499"/>
                  </a:cubicBezTo>
                  <a:lnTo>
                    <a:pt x="5714" y="36329"/>
                  </a:lnTo>
                  <a:cubicBezTo>
                    <a:pt x="5815" y="36404"/>
                    <a:pt x="5890" y="36454"/>
                    <a:pt x="5990" y="36504"/>
                  </a:cubicBezTo>
                  <a:lnTo>
                    <a:pt x="6040" y="36554"/>
                  </a:lnTo>
                  <a:lnTo>
                    <a:pt x="6065" y="36554"/>
                  </a:lnTo>
                  <a:cubicBezTo>
                    <a:pt x="6631" y="36860"/>
                    <a:pt x="7309" y="37017"/>
                    <a:pt x="8095" y="37017"/>
                  </a:cubicBezTo>
                  <a:cubicBezTo>
                    <a:pt x="9050" y="37017"/>
                    <a:pt x="10164" y="36785"/>
                    <a:pt x="11429" y="36304"/>
                  </a:cubicBezTo>
                  <a:cubicBezTo>
                    <a:pt x="16441" y="34374"/>
                    <a:pt x="19048" y="30414"/>
                    <a:pt x="19048" y="25201"/>
                  </a:cubicBezTo>
                  <a:lnTo>
                    <a:pt x="19048" y="22645"/>
                  </a:lnTo>
                  <a:cubicBezTo>
                    <a:pt x="19048" y="20364"/>
                    <a:pt x="18547" y="18685"/>
                    <a:pt x="17394" y="17833"/>
                  </a:cubicBezTo>
                  <a:lnTo>
                    <a:pt x="17394" y="17807"/>
                  </a:lnTo>
                  <a:cubicBezTo>
                    <a:pt x="17143" y="17632"/>
                    <a:pt x="16867" y="17507"/>
                    <a:pt x="16567" y="17406"/>
                  </a:cubicBezTo>
                  <a:lnTo>
                    <a:pt x="15740" y="16955"/>
                  </a:lnTo>
                  <a:cubicBezTo>
                    <a:pt x="17995" y="15025"/>
                    <a:pt x="19048" y="12469"/>
                    <a:pt x="19048" y="9111"/>
                  </a:cubicBezTo>
                  <a:lnTo>
                    <a:pt x="19048" y="8284"/>
                  </a:lnTo>
                  <a:cubicBezTo>
                    <a:pt x="19048" y="5878"/>
                    <a:pt x="18496" y="4173"/>
                    <a:pt x="17394" y="3196"/>
                  </a:cubicBezTo>
                  <a:cubicBezTo>
                    <a:pt x="17093" y="2945"/>
                    <a:pt x="16767" y="2745"/>
                    <a:pt x="16391" y="2594"/>
                  </a:cubicBezTo>
                  <a:lnTo>
                    <a:pt x="13584" y="890"/>
                  </a:lnTo>
                  <a:cubicBezTo>
                    <a:pt x="12904" y="303"/>
                    <a:pt x="12018" y="0"/>
                    <a:pt x="10933" y="0"/>
                  </a:cubicBezTo>
                  <a:close/>
                </a:path>
              </a:pathLst>
            </a:custGeom>
            <a:gradFill>
              <a:gsLst>
                <a:gs pos="0">
                  <a:srgbClr val="1A85C8"/>
                </a:gs>
                <a:gs pos="100000">
                  <a:srgbClr val="0F375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7271463" y="2733788"/>
              <a:ext cx="380975" cy="868075"/>
            </a:xfrm>
            <a:custGeom>
              <a:avLst/>
              <a:gdLst/>
              <a:ahLst/>
              <a:cxnLst/>
              <a:rect l="l" t="t" r="r" b="b"/>
              <a:pathLst>
                <a:path w="15239" h="34723" extrusionOk="0">
                  <a:moveTo>
                    <a:pt x="10955" y="0"/>
                  </a:moveTo>
                  <a:cubicBezTo>
                    <a:pt x="10000" y="0"/>
                    <a:pt x="8888" y="235"/>
                    <a:pt x="7620" y="714"/>
                  </a:cubicBezTo>
                  <a:cubicBezTo>
                    <a:pt x="2607" y="2644"/>
                    <a:pt x="1" y="6604"/>
                    <a:pt x="1" y="11817"/>
                  </a:cubicBezTo>
                  <a:lnTo>
                    <a:pt x="1" y="13597"/>
                  </a:lnTo>
                  <a:lnTo>
                    <a:pt x="4838" y="11742"/>
                  </a:lnTo>
                  <a:lnTo>
                    <a:pt x="4838" y="9637"/>
                  </a:lnTo>
                  <a:cubicBezTo>
                    <a:pt x="4838" y="7331"/>
                    <a:pt x="5865" y="6053"/>
                    <a:pt x="7494" y="5426"/>
                  </a:cubicBezTo>
                  <a:cubicBezTo>
                    <a:pt x="7913" y="5265"/>
                    <a:pt x="8291" y="5172"/>
                    <a:pt x="8623" y="5172"/>
                  </a:cubicBezTo>
                  <a:cubicBezTo>
                    <a:pt x="9583" y="5172"/>
                    <a:pt x="10151" y="5953"/>
                    <a:pt x="10151" y="8133"/>
                  </a:cubicBezTo>
                  <a:lnTo>
                    <a:pt x="10151" y="9938"/>
                  </a:lnTo>
                  <a:cubicBezTo>
                    <a:pt x="10151" y="12544"/>
                    <a:pt x="8973" y="13822"/>
                    <a:pt x="7068" y="14549"/>
                  </a:cubicBezTo>
                  <a:lnTo>
                    <a:pt x="5063" y="15326"/>
                  </a:lnTo>
                  <a:lnTo>
                    <a:pt x="5063" y="19963"/>
                  </a:lnTo>
                  <a:lnTo>
                    <a:pt x="6793" y="19311"/>
                  </a:lnTo>
                  <a:cubicBezTo>
                    <a:pt x="7405" y="19074"/>
                    <a:pt x="7927" y="18949"/>
                    <a:pt x="8364" y="18949"/>
                  </a:cubicBezTo>
                  <a:cubicBezTo>
                    <a:pt x="9592" y="18949"/>
                    <a:pt x="10151" y="19932"/>
                    <a:pt x="10151" y="22168"/>
                  </a:cubicBezTo>
                  <a:lnTo>
                    <a:pt x="10151" y="24725"/>
                  </a:lnTo>
                  <a:cubicBezTo>
                    <a:pt x="10151" y="27607"/>
                    <a:pt x="9124" y="28785"/>
                    <a:pt x="7494" y="29411"/>
                  </a:cubicBezTo>
                  <a:cubicBezTo>
                    <a:pt x="7078" y="29565"/>
                    <a:pt x="6701" y="29648"/>
                    <a:pt x="6371" y="29648"/>
                  </a:cubicBezTo>
                  <a:cubicBezTo>
                    <a:pt x="5407" y="29648"/>
                    <a:pt x="4838" y="28941"/>
                    <a:pt x="4838" y="27206"/>
                  </a:cubicBezTo>
                  <a:lnTo>
                    <a:pt x="4838" y="24198"/>
                  </a:lnTo>
                  <a:lnTo>
                    <a:pt x="1" y="26028"/>
                  </a:lnTo>
                  <a:lnTo>
                    <a:pt x="1" y="28735"/>
                  </a:lnTo>
                  <a:cubicBezTo>
                    <a:pt x="1" y="32632"/>
                    <a:pt x="1458" y="34723"/>
                    <a:pt x="4288" y="34723"/>
                  </a:cubicBezTo>
                  <a:cubicBezTo>
                    <a:pt x="5244" y="34723"/>
                    <a:pt x="6355" y="34485"/>
                    <a:pt x="7620" y="33998"/>
                  </a:cubicBezTo>
                  <a:cubicBezTo>
                    <a:pt x="12657" y="32068"/>
                    <a:pt x="15239" y="28108"/>
                    <a:pt x="15239" y="22895"/>
                  </a:cubicBezTo>
                  <a:lnTo>
                    <a:pt x="15239" y="20339"/>
                  </a:lnTo>
                  <a:cubicBezTo>
                    <a:pt x="15239" y="17030"/>
                    <a:pt x="14236" y="15025"/>
                    <a:pt x="11680" y="14875"/>
                  </a:cubicBezTo>
                  <a:cubicBezTo>
                    <a:pt x="14136" y="12920"/>
                    <a:pt x="15239" y="10313"/>
                    <a:pt x="15239" y="6805"/>
                  </a:cubicBezTo>
                  <a:lnTo>
                    <a:pt x="15239" y="5978"/>
                  </a:lnTo>
                  <a:cubicBezTo>
                    <a:pt x="15239" y="2077"/>
                    <a:pt x="13793" y="0"/>
                    <a:pt x="10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p24"/>
          <p:cNvSpPr/>
          <p:nvPr/>
        </p:nvSpPr>
        <p:spPr>
          <a:xfrm>
            <a:off x="1659263" y="2611300"/>
            <a:ext cx="341500" cy="935500"/>
          </a:xfrm>
          <a:custGeom>
            <a:avLst/>
            <a:gdLst/>
            <a:ahLst/>
            <a:cxnLst/>
            <a:rect l="l" t="t" r="r" b="b"/>
            <a:pathLst>
              <a:path w="13660" h="37420" extrusionOk="0">
                <a:moveTo>
                  <a:pt x="8948" y="1"/>
                </a:moveTo>
                <a:lnTo>
                  <a:pt x="8898" y="201"/>
                </a:lnTo>
                <a:lnTo>
                  <a:pt x="5615" y="1630"/>
                </a:lnTo>
                <a:cubicBezTo>
                  <a:pt x="4838" y="4161"/>
                  <a:pt x="3961" y="6442"/>
                  <a:pt x="1" y="8171"/>
                </a:cubicBezTo>
                <a:lnTo>
                  <a:pt x="1" y="11805"/>
                </a:lnTo>
                <a:lnTo>
                  <a:pt x="3961" y="13986"/>
                </a:lnTo>
                <a:lnTo>
                  <a:pt x="3961" y="34888"/>
                </a:lnTo>
                <a:lnTo>
                  <a:pt x="8547" y="37419"/>
                </a:lnTo>
                <a:lnTo>
                  <a:pt x="13660" y="35189"/>
                </a:lnTo>
                <a:lnTo>
                  <a:pt x="13660" y="2657"/>
                </a:lnTo>
                <a:lnTo>
                  <a:pt x="13535" y="2707"/>
                </a:lnTo>
                <a:lnTo>
                  <a:pt x="13535" y="2707"/>
                </a:lnTo>
                <a:lnTo>
                  <a:pt x="13560" y="2532"/>
                </a:lnTo>
                <a:lnTo>
                  <a:pt x="8948" y="1"/>
                </a:ln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4"/>
          <p:cNvSpPr/>
          <p:nvPr/>
        </p:nvSpPr>
        <p:spPr>
          <a:xfrm>
            <a:off x="1773938" y="2677100"/>
            <a:ext cx="226825" cy="869700"/>
          </a:xfrm>
          <a:custGeom>
            <a:avLst/>
            <a:gdLst/>
            <a:ahLst/>
            <a:cxnLst/>
            <a:rect l="l" t="t" r="r" b="b"/>
            <a:pathLst>
              <a:path w="9073" h="34788" extrusionOk="0">
                <a:moveTo>
                  <a:pt x="9073" y="0"/>
                </a:moveTo>
                <a:lnTo>
                  <a:pt x="5614" y="1504"/>
                </a:lnTo>
                <a:cubicBezTo>
                  <a:pt x="4837" y="4035"/>
                  <a:pt x="3960" y="6341"/>
                  <a:pt x="0" y="8070"/>
                </a:cubicBezTo>
                <a:lnTo>
                  <a:pt x="0" y="11679"/>
                </a:lnTo>
                <a:lnTo>
                  <a:pt x="3960" y="9950"/>
                </a:lnTo>
                <a:lnTo>
                  <a:pt x="3960" y="34787"/>
                </a:lnTo>
                <a:lnTo>
                  <a:pt x="9073" y="32532"/>
                </a:lnTo>
                <a:lnTo>
                  <a:pt x="9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24"/>
          <p:cNvGrpSpPr/>
          <p:nvPr/>
        </p:nvGrpSpPr>
        <p:grpSpPr>
          <a:xfrm>
            <a:off x="4366688" y="2662438"/>
            <a:ext cx="487475" cy="990450"/>
            <a:chOff x="4366688" y="2662438"/>
            <a:chExt cx="487475" cy="990450"/>
          </a:xfrm>
        </p:grpSpPr>
        <p:sp>
          <p:nvSpPr>
            <p:cNvPr id="318" name="Google Shape;318;p24"/>
            <p:cNvSpPr/>
            <p:nvPr/>
          </p:nvSpPr>
          <p:spPr>
            <a:xfrm>
              <a:off x="4366688" y="2662438"/>
              <a:ext cx="487475" cy="990450"/>
            </a:xfrm>
            <a:custGeom>
              <a:avLst/>
              <a:gdLst/>
              <a:ahLst/>
              <a:cxnLst/>
              <a:rect l="l" t="t" r="r" b="b"/>
              <a:pathLst>
                <a:path w="19499" h="39618" extrusionOk="0">
                  <a:moveTo>
                    <a:pt x="11318" y="0"/>
                  </a:moveTo>
                  <a:cubicBezTo>
                    <a:pt x="10284" y="0"/>
                    <a:pt x="9054" y="315"/>
                    <a:pt x="7619" y="970"/>
                  </a:cubicBezTo>
                  <a:cubicBezTo>
                    <a:pt x="2607" y="3226"/>
                    <a:pt x="0" y="7386"/>
                    <a:pt x="0" y="12599"/>
                  </a:cubicBezTo>
                  <a:lnTo>
                    <a:pt x="0" y="15757"/>
                  </a:lnTo>
                  <a:lnTo>
                    <a:pt x="4261" y="18038"/>
                  </a:lnTo>
                  <a:lnTo>
                    <a:pt x="7619" y="16534"/>
                  </a:lnTo>
                  <a:lnTo>
                    <a:pt x="7619" y="16534"/>
                  </a:lnTo>
                  <a:cubicBezTo>
                    <a:pt x="4637" y="21923"/>
                    <a:pt x="0" y="26835"/>
                    <a:pt x="0" y="33326"/>
                  </a:cubicBezTo>
                  <a:lnTo>
                    <a:pt x="0" y="37311"/>
                  </a:lnTo>
                  <a:lnTo>
                    <a:pt x="4261" y="39617"/>
                  </a:lnTo>
                  <a:lnTo>
                    <a:pt x="19048" y="32925"/>
                  </a:lnTo>
                  <a:lnTo>
                    <a:pt x="19048" y="28264"/>
                  </a:lnTo>
                  <a:lnTo>
                    <a:pt x="14787" y="25983"/>
                  </a:lnTo>
                  <a:lnTo>
                    <a:pt x="10677" y="27838"/>
                  </a:lnTo>
                  <a:cubicBezTo>
                    <a:pt x="13459" y="22675"/>
                    <a:pt x="19499" y="15858"/>
                    <a:pt x="19499" y="7988"/>
                  </a:cubicBezTo>
                  <a:cubicBezTo>
                    <a:pt x="19499" y="5331"/>
                    <a:pt x="18822" y="3577"/>
                    <a:pt x="17494" y="2775"/>
                  </a:cubicBezTo>
                  <a:cubicBezTo>
                    <a:pt x="17419" y="2725"/>
                    <a:pt x="17344" y="2675"/>
                    <a:pt x="17243" y="2624"/>
                  </a:cubicBezTo>
                  <a:lnTo>
                    <a:pt x="13233" y="469"/>
                  </a:lnTo>
                  <a:cubicBezTo>
                    <a:pt x="13158" y="419"/>
                    <a:pt x="13058" y="394"/>
                    <a:pt x="12983" y="344"/>
                  </a:cubicBezTo>
                  <a:cubicBezTo>
                    <a:pt x="12500" y="116"/>
                    <a:pt x="11945" y="0"/>
                    <a:pt x="11318" y="0"/>
                  </a:cubicBezTo>
                  <a:close/>
                </a:path>
              </a:pathLst>
            </a:custGeom>
            <a:gradFill>
              <a:gsLst>
                <a:gs pos="0">
                  <a:srgbClr val="1A85C8"/>
                </a:gs>
                <a:gs pos="100000">
                  <a:srgbClr val="0F375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4473188" y="2719088"/>
              <a:ext cx="380975" cy="933150"/>
            </a:xfrm>
            <a:custGeom>
              <a:avLst/>
              <a:gdLst/>
              <a:ahLst/>
              <a:cxnLst/>
              <a:rect l="l" t="t" r="r" b="b"/>
              <a:pathLst>
                <a:path w="15239" h="37326" extrusionOk="0">
                  <a:moveTo>
                    <a:pt x="11332" y="1"/>
                  </a:moveTo>
                  <a:cubicBezTo>
                    <a:pt x="10297" y="1"/>
                    <a:pt x="9059" y="316"/>
                    <a:pt x="7620" y="960"/>
                  </a:cubicBezTo>
                  <a:cubicBezTo>
                    <a:pt x="2607" y="3241"/>
                    <a:pt x="1" y="7401"/>
                    <a:pt x="1" y="12614"/>
                  </a:cubicBezTo>
                  <a:lnTo>
                    <a:pt x="1" y="15772"/>
                  </a:lnTo>
                  <a:lnTo>
                    <a:pt x="4838" y="13566"/>
                  </a:lnTo>
                  <a:lnTo>
                    <a:pt x="4838" y="10083"/>
                  </a:lnTo>
                  <a:cubicBezTo>
                    <a:pt x="4838" y="7752"/>
                    <a:pt x="5865" y="6424"/>
                    <a:pt x="7495" y="5672"/>
                  </a:cubicBezTo>
                  <a:cubicBezTo>
                    <a:pt x="7959" y="5464"/>
                    <a:pt x="8373" y="5343"/>
                    <a:pt x="8727" y="5343"/>
                  </a:cubicBezTo>
                  <a:cubicBezTo>
                    <a:pt x="9614" y="5343"/>
                    <a:pt x="10126" y="6107"/>
                    <a:pt x="10126" y="8203"/>
                  </a:cubicBezTo>
                  <a:cubicBezTo>
                    <a:pt x="10126" y="17577"/>
                    <a:pt x="1" y="23767"/>
                    <a:pt x="1" y="33316"/>
                  </a:cubicBezTo>
                  <a:lnTo>
                    <a:pt x="1" y="37326"/>
                  </a:lnTo>
                  <a:lnTo>
                    <a:pt x="14788" y="30634"/>
                  </a:lnTo>
                  <a:lnTo>
                    <a:pt x="14788" y="25973"/>
                  </a:lnTo>
                  <a:lnTo>
                    <a:pt x="5114" y="30359"/>
                  </a:lnTo>
                  <a:cubicBezTo>
                    <a:pt x="5063" y="30158"/>
                    <a:pt x="5063" y="29907"/>
                    <a:pt x="5063" y="29682"/>
                  </a:cubicBezTo>
                  <a:cubicBezTo>
                    <a:pt x="5063" y="24343"/>
                    <a:pt x="15239" y="15922"/>
                    <a:pt x="15239" y="5697"/>
                  </a:cubicBezTo>
                  <a:cubicBezTo>
                    <a:pt x="15239" y="1972"/>
                    <a:pt x="13921" y="1"/>
                    <a:pt x="11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" name="Google Shape;320;p24"/>
          <p:cNvSpPr/>
          <p:nvPr/>
        </p:nvSpPr>
        <p:spPr>
          <a:xfrm>
            <a:off x="880525" y="4169250"/>
            <a:ext cx="1622700" cy="3369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3726688" y="4170675"/>
            <a:ext cx="1622700" cy="3369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6572850" y="4169250"/>
            <a:ext cx="1622700" cy="3369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" name="Google Shape;323;p24"/>
          <p:cNvCxnSpPr/>
          <p:nvPr/>
        </p:nvCxnSpPr>
        <p:spPr>
          <a:xfrm rot="10800000">
            <a:off x="4495775" y="1853450"/>
            <a:ext cx="0" cy="4482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24" name="Google Shape;324;p24"/>
          <p:cNvSpPr/>
          <p:nvPr/>
        </p:nvSpPr>
        <p:spPr>
          <a:xfrm>
            <a:off x="1039675" y="4175550"/>
            <a:ext cx="1304400" cy="324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Storage</a:t>
            </a:r>
            <a:endParaRPr sz="1600" b="1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24"/>
          <p:cNvSpPr/>
          <p:nvPr/>
        </p:nvSpPr>
        <p:spPr>
          <a:xfrm>
            <a:off x="6731999" y="4169241"/>
            <a:ext cx="1373847" cy="324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Visualization</a:t>
            </a:r>
            <a:endParaRPr sz="1600" b="1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24"/>
          <p:cNvSpPr/>
          <p:nvPr/>
        </p:nvSpPr>
        <p:spPr>
          <a:xfrm>
            <a:off x="3885838" y="4170687"/>
            <a:ext cx="1304400" cy="3243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sz="1600" b="1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Connection</a:t>
            </a:r>
            <a:endParaRPr sz="1600"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24"/>
          <p:cNvSpPr txBox="1"/>
          <p:nvPr/>
        </p:nvSpPr>
        <p:spPr>
          <a:xfrm>
            <a:off x="3601163" y="1129025"/>
            <a:ext cx="17892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Setting-up connection between </a:t>
            </a:r>
            <a:r>
              <a:rPr lang="en-IN" sz="12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DataBricks</a:t>
            </a:r>
            <a:r>
              <a:rPr lang="en-I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&amp; Power BI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24"/>
          <p:cNvSpPr txBox="1"/>
          <p:nvPr/>
        </p:nvSpPr>
        <p:spPr>
          <a:xfrm>
            <a:off x="651352" y="1129025"/>
            <a:ext cx="2015821" cy="63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Storing the processed master dataset in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DataBricks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in tabular form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24"/>
          <p:cNvSpPr txBox="1"/>
          <p:nvPr/>
        </p:nvSpPr>
        <p:spPr>
          <a:xfrm>
            <a:off x="6324353" y="1129025"/>
            <a:ext cx="1920765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Visualizing the output of loaded data in Power BI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bi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88" y="175260"/>
            <a:ext cx="8652111" cy="478570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bi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84" y="144781"/>
            <a:ext cx="8717279" cy="485837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Gradient Cloud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C9C9EE"/>
      </a:accent1>
      <a:accent2>
        <a:srgbClr val="78BFDE"/>
      </a:accent2>
      <a:accent3>
        <a:srgbClr val="27B5CE"/>
      </a:accent3>
      <a:accent4>
        <a:srgbClr val="229FBF"/>
      </a:accent4>
      <a:accent5>
        <a:srgbClr val="1D88AF"/>
      </a:accent5>
      <a:accent6>
        <a:srgbClr val="125E8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433</Words>
  <Application>Microsoft Office PowerPoint</Application>
  <PresentationFormat>On-screen Show (16:9)</PresentationFormat>
  <Paragraphs>78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Fira Sans Extra Condensed</vt:lpstr>
      <vt:lpstr>Fira Sans Extra Condensed Medium</vt:lpstr>
      <vt:lpstr>Roboto</vt:lpstr>
      <vt:lpstr>Times New Roman</vt:lpstr>
      <vt:lpstr>Arial</vt:lpstr>
      <vt:lpstr>Gradient Clouds Infographics by Slidesgo</vt:lpstr>
      <vt:lpstr>PowerPoint Presentation</vt:lpstr>
      <vt:lpstr>Problem Statement</vt:lpstr>
      <vt:lpstr>Project Process</vt:lpstr>
      <vt:lpstr>Technologies Used </vt:lpstr>
      <vt:lpstr>Near real-time weather information for current and next 5-7 days Analysis</vt:lpstr>
      <vt:lpstr>Weather Change Year-Over-Year </vt:lpstr>
      <vt:lpstr>Impact of Harmful Radiation </vt:lpstr>
      <vt:lpstr>PowerPoint Presentation</vt:lpstr>
      <vt:lpstr>PowerPoint Presentation</vt:lpstr>
      <vt:lpstr>PowerPoint Presentation</vt:lpstr>
      <vt:lpstr>PowerPoint Presentation</vt:lpstr>
      <vt:lpstr>Impact of Radiation</vt:lpstr>
      <vt:lpstr>Challenges Faced</vt:lpstr>
      <vt:lpstr>PowerPoint Presentation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 Clouds Infographics</dc:title>
  <dc:creator>Vinay</dc:creator>
  <cp:lastModifiedBy>Neha A</cp:lastModifiedBy>
  <cp:revision>53</cp:revision>
  <dcterms:modified xsi:type="dcterms:W3CDTF">2022-04-21T14:10:46Z</dcterms:modified>
</cp:coreProperties>
</file>